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74" d="100"/>
          <a:sy n="7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5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8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1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8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9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6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8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Microcomputers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0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Margins 	(page layout tab)</a:t>
            </a:r>
            <a:endParaRPr lang="en-US" dirty="0" smtClean="0"/>
          </a:p>
          <a:p>
            <a:r>
              <a:rPr lang="en-US" dirty="0" smtClean="0"/>
              <a:t>Find and </a:t>
            </a:r>
            <a:r>
              <a:rPr lang="en-US" dirty="0" smtClean="0"/>
              <a:t>Replace (home tab)</a:t>
            </a:r>
            <a:endParaRPr lang="en-US" dirty="0" smtClean="0"/>
          </a:p>
          <a:p>
            <a:r>
              <a:rPr lang="en-US" dirty="0" smtClean="0"/>
              <a:t>Revisions/Comments (Reviewer tab)</a:t>
            </a:r>
            <a:endParaRPr lang="en-US" dirty="0" smtClean="0"/>
          </a:p>
          <a:p>
            <a:r>
              <a:rPr lang="en-US" dirty="0" smtClean="0"/>
              <a:t>Page </a:t>
            </a:r>
            <a:r>
              <a:rPr lang="en-US" dirty="0" smtClean="0"/>
              <a:t>Orientation (page layout tab)</a:t>
            </a:r>
            <a:endParaRPr lang="en-US" dirty="0" smtClean="0"/>
          </a:p>
          <a:p>
            <a:r>
              <a:rPr lang="en-US" dirty="0" smtClean="0"/>
              <a:t>Headers/Footers </a:t>
            </a:r>
            <a:r>
              <a:rPr lang="en-US" smtClean="0"/>
              <a:t>(insert tab)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5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Mail </a:t>
            </a:r>
            <a:r>
              <a:rPr lang="en-US" dirty="0" smtClean="0"/>
              <a:t>Merged </a:t>
            </a: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Word</a:t>
            </a:r>
          </a:p>
          <a:p>
            <a:pPr lvl="1"/>
            <a:r>
              <a:rPr lang="en-US" dirty="0" smtClean="0"/>
              <a:t>Mailings tab, select users, type list</a:t>
            </a:r>
          </a:p>
          <a:p>
            <a:pPr lvl="2"/>
            <a:r>
              <a:rPr lang="en-US" dirty="0" smtClean="0"/>
              <a:t>Creates an access database</a:t>
            </a:r>
          </a:p>
          <a:p>
            <a:r>
              <a:rPr lang="en-US" dirty="0" smtClean="0"/>
              <a:t>In Excel</a:t>
            </a:r>
          </a:p>
          <a:p>
            <a:pPr lvl="1"/>
            <a:r>
              <a:rPr lang="en-US" dirty="0" smtClean="0"/>
              <a:t>Type headers such as last name, first name, </a:t>
            </a:r>
            <a:r>
              <a:rPr lang="en-US" dirty="0" err="1" smtClean="0"/>
              <a:t>st.</a:t>
            </a:r>
            <a:r>
              <a:rPr lang="en-US" dirty="0" smtClean="0"/>
              <a:t> address, city, state, and zip</a:t>
            </a:r>
          </a:p>
          <a:p>
            <a:pPr lvl="1"/>
            <a:r>
              <a:rPr lang="en-US" dirty="0" smtClean="0"/>
              <a:t>Type data</a:t>
            </a:r>
          </a:p>
          <a:p>
            <a:pPr lvl="1"/>
            <a:r>
              <a:rPr lang="en-US" dirty="0" smtClean="0"/>
              <a:t>In Word say use existing list and locate Excel list.</a:t>
            </a:r>
          </a:p>
          <a:p>
            <a:r>
              <a:rPr lang="en-US" dirty="0" smtClean="0"/>
              <a:t>In Access</a:t>
            </a:r>
          </a:p>
          <a:p>
            <a:pPr lvl="1"/>
            <a:r>
              <a:rPr lang="en-US" dirty="0" smtClean="0"/>
              <a:t>Create tables with customer fields.</a:t>
            </a:r>
          </a:p>
          <a:p>
            <a:pPr lvl="1"/>
            <a:r>
              <a:rPr lang="en-US" dirty="0" smtClean="0"/>
              <a:t>Type data</a:t>
            </a:r>
          </a:p>
          <a:p>
            <a:pPr lvl="1"/>
            <a:r>
              <a:rPr lang="en-US" dirty="0" smtClean="0"/>
              <a:t>In Word say use exiting list and locate Access list you want to use.  Usually use a query that you creating.</a:t>
            </a:r>
          </a:p>
        </p:txBody>
      </p:sp>
    </p:spTree>
    <p:extLst>
      <p:ext uri="{BB962C8B-B14F-4D97-AF65-F5344CB8AC3E}">
        <p14:creationId xmlns:p14="http://schemas.microsoft.com/office/powerpoint/2010/main" val="116859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344"/>
            <a:ext cx="8229600" cy="7276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 a spreadsheet</a:t>
            </a:r>
          </a:p>
          <a:p>
            <a:pPr lvl="1"/>
            <a:r>
              <a:rPr lang="en-US" sz="2400" dirty="0" smtClean="0"/>
              <a:t>Type the following information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  <a:p>
            <a:r>
              <a:rPr lang="en-US" sz="2400" dirty="0" smtClean="0"/>
              <a:t>Open Word, go to templates and find a certificate you would like to use.</a:t>
            </a:r>
          </a:p>
          <a:p>
            <a:pPr lvl="1"/>
            <a:r>
              <a:rPr lang="en-US" sz="2400" dirty="0" smtClean="0"/>
              <a:t>Click Mailings, select users from Excel list.</a:t>
            </a:r>
          </a:p>
          <a:p>
            <a:pPr lvl="1"/>
            <a:r>
              <a:rPr lang="en-US" sz="2400" dirty="0" smtClean="0"/>
              <a:t>Insert fields, student last name, student first name, grade and award.</a:t>
            </a:r>
          </a:p>
          <a:p>
            <a:r>
              <a:rPr lang="en-US" sz="2400" dirty="0" smtClean="0"/>
              <a:t>Merge individual documents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92828"/>
              </p:ext>
            </p:extLst>
          </p:nvPr>
        </p:nvGraphicFramePr>
        <p:xfrm>
          <a:off x="381000" y="1600200"/>
          <a:ext cx="838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Award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Smith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Christina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Science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Bowen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Bowker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Katie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Teelon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Elizabeth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Bowker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Garrett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Drama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07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169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Microcomputers Review</vt:lpstr>
      <vt:lpstr>Word</vt:lpstr>
      <vt:lpstr>Create Mail Merged Databases</vt:lpstr>
      <vt:lpstr>Practice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Microcomputers Review</dc:title>
  <dc:creator>testuser</dc:creator>
  <cp:lastModifiedBy>testuser</cp:lastModifiedBy>
  <cp:revision>9</cp:revision>
  <dcterms:created xsi:type="dcterms:W3CDTF">2012-11-25T18:18:26Z</dcterms:created>
  <dcterms:modified xsi:type="dcterms:W3CDTF">2012-11-26T01:52:17Z</dcterms:modified>
</cp:coreProperties>
</file>