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1F3885-AF65-48D7-9BFB-0A2736F8EEAB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D18736-A2AD-4115-8BB2-D9BB15264A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5304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2344ED-1F28-4E84-B99F-4116CB733D19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0339E6-235F-4C5B-83F5-FC6CA3AC02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578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339E6-235F-4C5B-83F5-FC6CA3AC027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760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0339E6-235F-4C5B-83F5-FC6CA3AC027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937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1FD6-25ED-4434-B8DE-57D17891F0A5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1E5E-0EDC-4049-8879-46DFE3A9D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745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1FD6-25ED-4434-B8DE-57D17891F0A5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1E5E-0EDC-4049-8879-46DFE3A9D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51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1FD6-25ED-4434-B8DE-57D17891F0A5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1E5E-0EDC-4049-8879-46DFE3A9D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889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1FD6-25ED-4434-B8DE-57D17891F0A5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1E5E-0EDC-4049-8879-46DFE3A9D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592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1FD6-25ED-4434-B8DE-57D17891F0A5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1E5E-0EDC-4049-8879-46DFE3A9D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20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1FD6-25ED-4434-B8DE-57D17891F0A5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1E5E-0EDC-4049-8879-46DFE3A9D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915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1FD6-25ED-4434-B8DE-57D17891F0A5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1E5E-0EDC-4049-8879-46DFE3A9D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783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1FD6-25ED-4434-B8DE-57D17891F0A5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1E5E-0EDC-4049-8879-46DFE3A9D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290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1FD6-25ED-4434-B8DE-57D17891F0A5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1E5E-0EDC-4049-8879-46DFE3A9D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90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1FD6-25ED-4434-B8DE-57D17891F0A5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1E5E-0EDC-4049-8879-46DFE3A9D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560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31FD6-25ED-4434-B8DE-57D17891F0A5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51E5E-0EDC-4049-8879-46DFE3A9D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583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931FD6-25ED-4434-B8DE-57D17891F0A5}" type="datetimeFigureOut">
              <a:rPr lang="en-US" smtClean="0"/>
              <a:t>11/25/2012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51E5E-0EDC-4049-8879-46DFE3A9DC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335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Microcomputers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PowerPoint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802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Themes</a:t>
            </a:r>
          </a:p>
          <a:p>
            <a:r>
              <a:rPr lang="en-US" dirty="0" smtClean="0"/>
              <a:t>Handouts</a:t>
            </a:r>
          </a:p>
          <a:p>
            <a:r>
              <a:rPr lang="en-US" dirty="0" smtClean="0"/>
              <a:t>Speaker Notes</a:t>
            </a:r>
          </a:p>
          <a:p>
            <a:r>
              <a:rPr lang="en-US" dirty="0" smtClean="0"/>
              <a:t>Header/Footer</a:t>
            </a:r>
          </a:p>
          <a:p>
            <a:r>
              <a:rPr lang="en-US" dirty="0" smtClean="0"/>
              <a:t>Views</a:t>
            </a:r>
          </a:p>
          <a:p>
            <a:r>
              <a:rPr lang="en-US" dirty="0" smtClean="0"/>
              <a:t>Animations</a:t>
            </a:r>
          </a:p>
          <a:p>
            <a:r>
              <a:rPr lang="en-US" dirty="0" smtClean="0"/>
              <a:t>Transitions</a:t>
            </a:r>
          </a:p>
          <a:p>
            <a:r>
              <a:rPr lang="en-US" dirty="0" smtClean="0"/>
              <a:t>SmartArt/WordArt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757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Header/Footer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INSERT TAB</a:t>
            </a:r>
          </a:p>
          <a:p>
            <a:pPr lvl="1"/>
            <a:r>
              <a:rPr lang="en-US" dirty="0" smtClean="0"/>
              <a:t>Click header and footer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66" t="26783" r="33587" b="28845"/>
          <a:stretch/>
        </p:blipFill>
        <p:spPr bwMode="auto">
          <a:xfrm>
            <a:off x="3962400" y="2972034"/>
            <a:ext cx="4492487" cy="3381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5595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130" b="81070"/>
          <a:stretch/>
        </p:blipFill>
        <p:spPr bwMode="auto">
          <a:xfrm>
            <a:off x="304800" y="1524000"/>
            <a:ext cx="8640417" cy="1442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8742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23</Words>
  <Application>Microsoft Office PowerPoint</Application>
  <PresentationFormat>On-screen Show (4:3)</PresentationFormat>
  <Paragraphs>17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Microcomputers Review</vt:lpstr>
      <vt:lpstr>PowerPoint</vt:lpstr>
      <vt:lpstr>Header/Footer</vt:lpstr>
      <vt:lpstr>Views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Microcomputers Review</dc:title>
  <dc:creator>testuser</dc:creator>
  <cp:lastModifiedBy>testuser</cp:lastModifiedBy>
  <cp:revision>7</cp:revision>
  <dcterms:created xsi:type="dcterms:W3CDTF">2012-11-25T18:18:26Z</dcterms:created>
  <dcterms:modified xsi:type="dcterms:W3CDTF">2012-11-26T01:57:46Z</dcterms:modified>
</cp:coreProperties>
</file>