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F3885-AF65-48D7-9BFB-0A2736F8EEAB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18736-A2AD-4115-8BB2-D9BB15264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30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344ED-1F28-4E84-B99F-4116CB733D19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339E6-235F-4C5B-83F5-FC6CA3AC0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7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339E6-235F-4C5B-83F5-FC6CA3AC02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60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339E6-235F-4C5B-83F5-FC6CA3AC02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37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45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5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8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92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1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8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29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0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6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8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31FD6-25ED-4434-B8DE-57D17891F0A5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1E5E-0EDC-4049-8879-46DFE3A9D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Microcomputers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0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Themes</a:t>
            </a:r>
          </a:p>
          <a:p>
            <a:r>
              <a:rPr lang="en-US" dirty="0" smtClean="0"/>
              <a:t>Handouts</a:t>
            </a:r>
          </a:p>
          <a:p>
            <a:r>
              <a:rPr lang="en-US" dirty="0" smtClean="0"/>
              <a:t>Speaker Notes</a:t>
            </a:r>
          </a:p>
          <a:p>
            <a:r>
              <a:rPr lang="en-US" dirty="0" smtClean="0"/>
              <a:t>Header/Footer</a:t>
            </a:r>
          </a:p>
          <a:p>
            <a:r>
              <a:rPr lang="en-US" dirty="0" smtClean="0"/>
              <a:t>Views</a:t>
            </a:r>
          </a:p>
          <a:p>
            <a:r>
              <a:rPr lang="en-US" dirty="0" smtClean="0"/>
              <a:t>Animations</a:t>
            </a:r>
          </a:p>
          <a:p>
            <a:r>
              <a:rPr lang="en-US" dirty="0" smtClean="0"/>
              <a:t>Transitions</a:t>
            </a:r>
          </a:p>
          <a:p>
            <a:r>
              <a:rPr lang="en-US" dirty="0" smtClean="0"/>
              <a:t>SmartArt/WordArt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75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Header/Footer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INSERT TAB</a:t>
            </a:r>
          </a:p>
          <a:p>
            <a:pPr lvl="1"/>
            <a:r>
              <a:rPr lang="en-US" dirty="0" smtClean="0"/>
              <a:t>Click header and footer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6" t="26783" r="33587" b="28845"/>
          <a:stretch/>
        </p:blipFill>
        <p:spPr bwMode="auto">
          <a:xfrm>
            <a:off x="3962400" y="2972034"/>
            <a:ext cx="4492487" cy="338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595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130" b="81070"/>
          <a:stretch/>
        </p:blipFill>
        <p:spPr bwMode="auto">
          <a:xfrm>
            <a:off x="304800" y="1524000"/>
            <a:ext cx="8640417" cy="1442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874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</Words>
  <Application>Microsoft Office PowerPoint</Application>
  <PresentationFormat>On-screen Show (4:3)</PresentationFormat>
  <Paragraphs>17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Microcomputers Review</vt:lpstr>
      <vt:lpstr>PowerPoint</vt:lpstr>
      <vt:lpstr>Header/Footer</vt:lpstr>
      <vt:lpstr>Views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Microcomputers Review</dc:title>
  <dc:creator>testuser</dc:creator>
  <cp:lastModifiedBy>testuser</cp:lastModifiedBy>
  <cp:revision>7</cp:revision>
  <dcterms:created xsi:type="dcterms:W3CDTF">2012-11-25T18:18:26Z</dcterms:created>
  <dcterms:modified xsi:type="dcterms:W3CDTF">2012-11-26T01:57:46Z</dcterms:modified>
</cp:coreProperties>
</file>