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5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8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9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1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8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9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6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8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1FD6-25ED-4434-B8DE-57D17891F0A5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Microcomputers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0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</a:t>
            </a:r>
            <a:r>
              <a:rPr lang="en-US" dirty="0"/>
              <a:t>T</a:t>
            </a:r>
            <a:r>
              <a:rPr lang="en-US" dirty="0" smtClean="0"/>
              <a:t>able </a:t>
            </a:r>
          </a:p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Create Report</a:t>
            </a:r>
          </a:p>
          <a:p>
            <a:r>
              <a:rPr lang="en-US" dirty="0" smtClean="0"/>
              <a:t>Create a 1-to-many relationship</a:t>
            </a:r>
          </a:p>
          <a:p>
            <a:r>
              <a:rPr lang="en-US" dirty="0" smtClean="0"/>
              <a:t>Create a single-table and a multi-table query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75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Microcomputers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3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</a:t>
            </a:r>
            <a:r>
              <a:rPr lang="en-US" dirty="0"/>
              <a:t>T</a:t>
            </a:r>
            <a:r>
              <a:rPr lang="en-US" dirty="0" smtClean="0"/>
              <a:t>able </a:t>
            </a:r>
          </a:p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Create Report</a:t>
            </a:r>
          </a:p>
          <a:p>
            <a:r>
              <a:rPr lang="en-US" dirty="0" smtClean="0"/>
              <a:t>Create a 1-to-many relationship</a:t>
            </a:r>
          </a:p>
          <a:p>
            <a:r>
              <a:rPr lang="en-US" dirty="0" smtClean="0"/>
              <a:t>Create a single-table and a multi-table query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13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44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Microcomputers Review</vt:lpstr>
      <vt:lpstr>Access</vt:lpstr>
      <vt:lpstr>Microcomputers Review</vt:lpstr>
      <vt:lpstr>Access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Microcomputers Review</dc:title>
  <dc:creator>testuser</dc:creator>
  <cp:lastModifiedBy>testuser</cp:lastModifiedBy>
  <cp:revision>11</cp:revision>
  <dcterms:created xsi:type="dcterms:W3CDTF">2012-11-25T18:18:26Z</dcterms:created>
  <dcterms:modified xsi:type="dcterms:W3CDTF">2012-11-26T17:30:57Z</dcterms:modified>
</cp:coreProperties>
</file>