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80" r:id="rId19"/>
    <p:sldId id="278" r:id="rId20"/>
    <p:sldId id="281" r:id="rId21"/>
    <p:sldId id="272" r:id="rId22"/>
    <p:sldId id="274" r:id="rId23"/>
    <p:sldId id="275" r:id="rId24"/>
    <p:sldId id="276" r:id="rId25"/>
    <p:sldId id="277" r:id="rId26"/>
    <p:sldId id="273" r:id="rId27"/>
    <p:sldId id="279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1A66F-069E-494F-A233-420AA531C17A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EBE99-2176-4D6A-A0D9-E1D3517AE0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63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842E9FA-FB0B-4212-87C6-CC8F3F9DF7EF}" type="datetimeFigureOut">
              <a:rPr lang="en-US" smtClean="0"/>
              <a:pPr/>
              <a:t>12/3/2012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38EADDA-36A8-46D2-9267-93B96A3C0D2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3536"/>
          </a:xfrm>
        </p:spPr>
        <p:txBody>
          <a:bodyPr>
            <a:normAutofit/>
          </a:bodyPr>
          <a:lstStyle/>
          <a:p>
            <a:r>
              <a:rPr lang="en-US" dirty="0" smtClean="0"/>
              <a:t>Microcomputers </a:t>
            </a:r>
            <a:r>
              <a:rPr lang="en-US" dirty="0" smtClean="0"/>
              <a:t>Review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POWERPOINT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EXCEL</a:t>
            </a:r>
          </a:p>
          <a:p>
            <a:r>
              <a:rPr lang="en-US" dirty="0" smtClean="0"/>
              <a:t>ACCESS (on another PowerPoint)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84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81000"/>
            <a:ext cx="7943088" cy="6477000"/>
          </a:xfrm>
        </p:spPr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/>
              <a:t>Welcome to the </a:t>
            </a:r>
            <a:r>
              <a:rPr lang="en-US" dirty="0" smtClean="0"/>
              <a:t>Oakwood Golf </a:t>
            </a:r>
            <a:r>
              <a:rPr lang="en-US" dirty="0"/>
              <a:t>Club web site. We are a group of men organized to have fun playing golf. There is a 2012 schedule of events posted on our web site. Please take a look as to what we have planned for this year. You may play in any or all of them. All of our events (exception-Club Championship) are played at full handicap, so it doesn’t matter if you play to a 5 or 25 handicap as the handicap system evens this out. If you don’t have a handicap, simply fill out the information at the bottom of the Membership Application form and enter scores in the computer as you play throughout the year. This will establish a handicap for you.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We have club meetings the second Thursday of the month at our clubhouse where our business concerns are addressed. These meetings usually start at 5:30 PM and are typically preceded by a fun event. Refreshments are provided at our meetings.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Our season starts with our kick-off meeting on Thursday, March 8th at 6:30 PM at the  Oakwood Clubhouse (3600 W. Oakwood Road). You are welcome to attend. The season ends with a fall banquet that is open to wives/significant others.</a:t>
            </a:r>
            <a:br>
              <a:rPr lang="en-US" dirty="0"/>
            </a:br>
            <a:endParaRPr lang="en-US" dirty="0" smtClean="0"/>
          </a:p>
          <a:p>
            <a:pPr marL="82296" indent="0">
              <a:buNone/>
            </a:pPr>
            <a:r>
              <a:rPr lang="en-US" dirty="0"/>
              <a:t>If you have any questions, </a:t>
            </a:r>
            <a:r>
              <a:rPr lang="en-US" dirty="0" smtClean="0"/>
              <a:t>please contact 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912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do you insert a cover page?</a:t>
            </a:r>
          </a:p>
          <a:p>
            <a:r>
              <a:rPr lang="en-US" dirty="0" smtClean="0"/>
              <a:t>How do you create a bibliography?</a:t>
            </a:r>
          </a:p>
          <a:p>
            <a:r>
              <a:rPr lang="en-US" dirty="0" smtClean="0"/>
              <a:t>How do you check for spelling?</a:t>
            </a:r>
          </a:p>
          <a:p>
            <a:r>
              <a:rPr lang="en-US" dirty="0" smtClean="0"/>
              <a:t>How do you insert comments?</a:t>
            </a:r>
          </a:p>
          <a:p>
            <a:r>
              <a:rPr lang="en-US" dirty="0" smtClean="0"/>
              <a:t>What is format painter used for?</a:t>
            </a:r>
          </a:p>
          <a:p>
            <a:r>
              <a:rPr lang="en-US" dirty="0" smtClean="0"/>
              <a:t>How do you change text to columns.</a:t>
            </a:r>
          </a:p>
          <a:p>
            <a:r>
              <a:rPr lang="en-US" dirty="0" smtClean="0"/>
              <a:t>How do you create bullets using symbols?</a:t>
            </a:r>
          </a:p>
          <a:p>
            <a:r>
              <a:rPr lang="en-US" dirty="0" smtClean="0"/>
              <a:t>How do you insert an image?</a:t>
            </a:r>
          </a:p>
          <a:p>
            <a:r>
              <a:rPr lang="en-US" dirty="0" smtClean="0"/>
              <a:t>Why would you word wrap an image?</a:t>
            </a:r>
          </a:p>
          <a:p>
            <a:r>
              <a:rPr lang="en-US" dirty="0" smtClean="0"/>
              <a:t>How do you do a mail merge?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5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QUESTIONS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19" b="85614"/>
          <a:stretch/>
        </p:blipFill>
        <p:spPr bwMode="auto">
          <a:xfrm>
            <a:off x="1295400" y="3429000"/>
            <a:ext cx="7417942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do you do a Watermark?</a:t>
            </a:r>
          </a:p>
          <a:p>
            <a:r>
              <a:rPr lang="en-US" dirty="0" smtClean="0"/>
              <a:t>How do color the page?</a:t>
            </a:r>
          </a:p>
          <a:p>
            <a:r>
              <a:rPr lang="en-US" dirty="0" smtClean="0"/>
              <a:t>How do you do a page border?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05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QUESTIONS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How do create a table?</a:t>
            </a:r>
          </a:p>
          <a:p>
            <a:r>
              <a:rPr lang="en-US" dirty="0" smtClean="0"/>
              <a:t>How do you format a table?</a:t>
            </a:r>
          </a:p>
          <a:p>
            <a:pPr lvl="2"/>
            <a:r>
              <a:rPr lang="en-US" dirty="0" smtClean="0"/>
              <a:t>Center, format text, date or currency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8667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dirty="0" smtClean="0"/>
              <a:t>How to create a PowerPoint using blank Presentation or Wizard.</a:t>
            </a:r>
          </a:p>
          <a:p>
            <a:pPr marL="82296" indent="0">
              <a:buNone/>
            </a:pPr>
            <a:r>
              <a:rPr lang="en-US" dirty="0" smtClean="0"/>
              <a:t>Create a presentation about the town you grew up in.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When it was established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Located near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What sites to visit while there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Best times to visit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Cost to visit sites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Cost to stay there if you someone was 	to visit.</a:t>
            </a:r>
          </a:p>
          <a:p>
            <a:pPr marL="82296" indent="0">
              <a:buNone/>
            </a:pPr>
            <a:r>
              <a:rPr lang="en-US" dirty="0" smtClean="0"/>
              <a:t>Must have 5 slides, animations, and transitions.</a:t>
            </a:r>
          </a:p>
          <a:p>
            <a:pPr marL="82296" indent="0">
              <a:buNone/>
            </a:pPr>
            <a:r>
              <a:rPr lang="en-US" dirty="0" smtClean="0"/>
              <a:t>Decorate it appropriately.</a:t>
            </a:r>
          </a:p>
          <a:p>
            <a:pPr marL="82296" indent="0">
              <a:buNone/>
            </a:pPr>
            <a:r>
              <a:rPr lang="en-US" dirty="0" smtClean="0"/>
              <a:t>Create a hyperlink to a website that contains information about the place you grew up in. </a:t>
            </a:r>
          </a:p>
          <a:p>
            <a:pPr marL="82296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1560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 you animate?</a:t>
            </a:r>
          </a:p>
          <a:p>
            <a:r>
              <a:rPr lang="en-US" dirty="0" smtClean="0"/>
              <a:t>How do you add transitions?</a:t>
            </a:r>
          </a:p>
          <a:p>
            <a:r>
              <a:rPr lang="en-US" dirty="0" smtClean="0"/>
              <a:t>How do you get it to play automatically?</a:t>
            </a:r>
          </a:p>
          <a:p>
            <a:r>
              <a:rPr lang="en-US" dirty="0" smtClean="0"/>
              <a:t>How do design your PowerPoint?</a:t>
            </a:r>
          </a:p>
          <a:p>
            <a:r>
              <a:rPr lang="en-US" dirty="0" smtClean="0"/>
              <a:t>What types of templates are available in PowerPoint.</a:t>
            </a:r>
          </a:p>
          <a:p>
            <a:r>
              <a:rPr lang="en-US" dirty="0" smtClean="0"/>
              <a:t>How do you add sound to have it play automatically, such a music? </a:t>
            </a:r>
            <a:endParaRPr lang="en-US" dirty="0"/>
          </a:p>
          <a:p>
            <a:r>
              <a:rPr lang="en-US" dirty="0" smtClean="0"/>
              <a:t>How do you add PowerPoint sounds?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717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data in a workbook using more than one worksheet, coloring and renaming tabs..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Make calculations using formulas such as:</a:t>
            </a:r>
          </a:p>
          <a:p>
            <a:pPr lvl="2"/>
            <a:r>
              <a:rPr lang="en-US" dirty="0" smtClean="0"/>
              <a:t>Sum, Average, Minimum, and Maximum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134" r="80086" b="3987"/>
          <a:stretch/>
        </p:blipFill>
        <p:spPr bwMode="auto">
          <a:xfrm>
            <a:off x="2653862" y="3124200"/>
            <a:ext cx="488949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94810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28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Type grades for students for each test for 1</a:t>
            </a:r>
            <a:r>
              <a:rPr lang="en-US" baseline="30000" dirty="0" smtClean="0"/>
              <a:t>st</a:t>
            </a:r>
            <a:r>
              <a:rPr lang="en-US" dirty="0" smtClean="0"/>
              <a:t> period on a worksheet in the same workbook called class grades.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389521"/>
              </p:ext>
            </p:extLst>
          </p:nvPr>
        </p:nvGraphicFramePr>
        <p:xfrm>
          <a:off x="1600200" y="3352800"/>
          <a:ext cx="66294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r>
                        <a:rPr lang="en-US" baseline="0" dirty="0" smtClean="0"/>
                        <a:t> 31, 2012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 25,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18, 2012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Zak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Harold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5181600"/>
            <a:ext cx="749808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dirty="0" smtClean="0"/>
              <a:t>Average each students grade.</a:t>
            </a:r>
          </a:p>
          <a:p>
            <a:pPr marL="82296" indent="0">
              <a:buFont typeface="Wingdings 2"/>
              <a:buNone/>
            </a:pPr>
            <a:r>
              <a:rPr lang="en-US" dirty="0" smtClean="0"/>
              <a:t>Average each test grade</a:t>
            </a:r>
          </a:p>
          <a:p>
            <a:pPr marL="82296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05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title row to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cells, center, and call it 1</a:t>
            </a:r>
            <a:r>
              <a:rPr lang="en-US" baseline="30000" dirty="0" smtClean="0"/>
              <a:t>st</a:t>
            </a:r>
            <a:r>
              <a:rPr lang="en-US" dirty="0" smtClean="0"/>
              <a:t> period Test Grades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56477" y="33528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Create a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993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18288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Type grades for students for each test for 2nd period on a worksheet in the same workbook called class grades.</a:t>
            </a:r>
          </a:p>
          <a:p>
            <a:pPr marL="82296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486556"/>
              </p:ext>
            </p:extLst>
          </p:nvPr>
        </p:nvGraphicFramePr>
        <p:xfrm>
          <a:off x="1600200" y="3352800"/>
          <a:ext cx="6629400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57350"/>
                <a:gridCol w="1657350"/>
                <a:gridCol w="1657350"/>
                <a:gridCol w="165735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</a:t>
                      </a:r>
                      <a:r>
                        <a:rPr lang="en-US" baseline="0" dirty="0" smtClean="0"/>
                        <a:t>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TEST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Jan</a:t>
                      </a:r>
                      <a:r>
                        <a:rPr lang="en-US" baseline="0" dirty="0" smtClean="0"/>
                        <a:t> 31, 2012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Feb 25,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March</a:t>
                      </a:r>
                      <a:r>
                        <a:rPr lang="en-US" baseline="0" dirty="0" smtClean="0"/>
                        <a:t> 18, 2012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Hoyt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Bobby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Debbie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1447800" y="5181600"/>
            <a:ext cx="7498080" cy="152400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indent="0">
              <a:buFont typeface="Wingdings 2"/>
              <a:buNone/>
            </a:pPr>
            <a:r>
              <a:rPr lang="en-US" dirty="0" smtClean="0"/>
              <a:t>Average each students grade.</a:t>
            </a:r>
          </a:p>
          <a:p>
            <a:pPr marL="82296" indent="0">
              <a:buFont typeface="Wingdings 2"/>
              <a:buNone/>
            </a:pPr>
            <a:r>
              <a:rPr lang="en-US" dirty="0" smtClean="0"/>
              <a:t>Average each test grade</a:t>
            </a:r>
          </a:p>
          <a:p>
            <a:pPr marL="82296" indent="0">
              <a:buFont typeface="Wingdings 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66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Microcomputers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40935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Week 14</a:t>
            </a:r>
          </a:p>
          <a:p>
            <a:r>
              <a:rPr lang="en-US" dirty="0" smtClean="0"/>
              <a:t>April 12, 2010</a:t>
            </a:r>
          </a:p>
          <a:p>
            <a:r>
              <a:rPr lang="en-US" dirty="0" smtClean="0"/>
              <a:t>Microcomputers Review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Word-Create a letter head and type a letter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PowerPoint-Create a PowerPoint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Excel-Create a workbook with two spreadsheets and inserting a chart.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Access-Create 2 tables and 3 reports.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52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 title row to the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Merge cells, center, and call it 2nd period Test Grades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5920" y="4267200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smtClean="0"/>
              <a:t>Create a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4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FORMAT DATE: 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4" t="35722" r="33146" b="36476"/>
          <a:stretch/>
        </p:blipFill>
        <p:spPr bwMode="auto">
          <a:xfrm>
            <a:off x="2971800" y="2438400"/>
            <a:ext cx="517897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50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2526792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FORMAT numbers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35399" r="29009" b="18535"/>
          <a:stretch/>
        </p:blipFill>
        <p:spPr bwMode="auto">
          <a:xfrm>
            <a:off x="3962400" y="1676400"/>
            <a:ext cx="4903076" cy="44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629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28956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ALIGNMENT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6" t="36045" r="28492" b="19181"/>
          <a:stretch/>
        </p:blipFill>
        <p:spPr bwMode="auto">
          <a:xfrm>
            <a:off x="3752193" y="1752600"/>
            <a:ext cx="4966138" cy="4367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4550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28956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BORDERS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2" t="36530" r="28492" b="19020"/>
          <a:stretch/>
        </p:blipFill>
        <p:spPr bwMode="auto">
          <a:xfrm>
            <a:off x="3852042" y="1905000"/>
            <a:ext cx="4887310" cy="4335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483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FORMATTING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289560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FILL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4" t="36368" r="28621" b="18858"/>
          <a:stretch/>
        </p:blipFill>
        <p:spPr bwMode="auto">
          <a:xfrm>
            <a:off x="3429000" y="1676400"/>
            <a:ext cx="4918842" cy="43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389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Column and Row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4507992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On home tab</a:t>
            </a:r>
          </a:p>
          <a:p>
            <a:pPr marL="82296" indent="0">
              <a:buNone/>
            </a:pPr>
            <a:r>
              <a:rPr lang="en-US" dirty="0" err="1" smtClean="0"/>
              <a:t>Autofit</a:t>
            </a:r>
            <a:r>
              <a:rPr lang="en-US" dirty="0" smtClean="0"/>
              <a:t> Row Height or</a:t>
            </a:r>
          </a:p>
          <a:p>
            <a:pPr marL="82296" indent="0">
              <a:buNone/>
            </a:pPr>
            <a:r>
              <a:rPr lang="en-US" dirty="0" err="1" smtClean="0"/>
              <a:t>Autofit</a:t>
            </a:r>
            <a:r>
              <a:rPr lang="en-US" dirty="0" smtClean="0"/>
              <a:t> Column Width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6" t="2749" r="2112" b="52639"/>
          <a:stretch/>
        </p:blipFill>
        <p:spPr bwMode="auto">
          <a:xfrm>
            <a:off x="6705600" y="1447800"/>
            <a:ext cx="2238705" cy="435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3277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 chart</a:t>
            </a:r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04" r="35604" b="80442"/>
          <a:stretch/>
        </p:blipFill>
        <p:spPr bwMode="auto">
          <a:xfrm>
            <a:off x="4191000" y="2133600"/>
            <a:ext cx="372687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46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HEADERS AND FOOTERS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 header with you name and class in the right hand corner.</a:t>
            </a:r>
          </a:p>
          <a:p>
            <a:r>
              <a:rPr lang="en-US" dirty="0" smtClean="0"/>
              <a:t>Add a footer with page number in center bottom of the page.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0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US" dirty="0" smtClean="0"/>
              <a:t>PAGE LAYOUT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Margins-letters are 2”TM, 1”SM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Portrait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Landscape</a:t>
            </a:r>
          </a:p>
          <a:p>
            <a:pPr marL="82296" indent="0">
              <a:buNone/>
            </a:pPr>
            <a:r>
              <a:rPr lang="en-US" dirty="0" smtClean="0"/>
              <a:t>FONTS	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Font type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Bold</a:t>
            </a:r>
          </a:p>
          <a:p>
            <a:pPr marL="82296" indent="0">
              <a:buNone/>
            </a:pPr>
            <a:r>
              <a:rPr lang="en-US" dirty="0" smtClean="0"/>
              <a:t>	Italics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Underline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Alignment-Center, 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	Left and Right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All CAPS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1" t="5981" r="50000" b="76239"/>
          <a:stretch/>
        </p:blipFill>
        <p:spPr bwMode="auto">
          <a:xfrm>
            <a:off x="5791200" y="3982453"/>
            <a:ext cx="2763584" cy="2399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996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498080" cy="4800600"/>
          </a:xfrm>
        </p:spPr>
        <p:txBody>
          <a:bodyPr/>
          <a:lstStyle/>
          <a:p>
            <a:pPr marL="82296" indent="0">
              <a:buNone/>
            </a:pPr>
            <a:r>
              <a:rPr lang="en-US" dirty="0" smtClean="0"/>
              <a:t>Paragraph Group</a:t>
            </a:r>
          </a:p>
          <a:p>
            <a:pPr marL="82296" indent="0">
              <a:buNone/>
            </a:pPr>
            <a:r>
              <a:rPr lang="en-US" dirty="0"/>
              <a:t>	</a:t>
            </a:r>
            <a:r>
              <a:rPr lang="en-US" dirty="0" smtClean="0"/>
              <a:t>Line spacing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90800" y="2667000"/>
            <a:ext cx="2209800" cy="27432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6" t="20850" r="34698" b="26779"/>
          <a:stretch/>
        </p:blipFill>
        <p:spPr bwMode="auto">
          <a:xfrm>
            <a:off x="4832131" y="1143000"/>
            <a:ext cx="3736427" cy="5108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382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INSERT PAGE BREAK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33" b="75270"/>
          <a:stretch/>
        </p:blipFill>
        <p:spPr bwMode="auto">
          <a:xfrm>
            <a:off x="2286000" y="2491409"/>
            <a:ext cx="4635062" cy="342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050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42015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Headers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6" t="5280" r="14655" b="17080"/>
          <a:stretch/>
        </p:blipFill>
        <p:spPr bwMode="auto">
          <a:xfrm>
            <a:off x="5192109" y="1"/>
            <a:ext cx="39256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1981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Letterhead must be in the top two inches of your page.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7" r="41466" b="68831"/>
          <a:stretch/>
        </p:blipFill>
        <p:spPr bwMode="auto">
          <a:xfrm>
            <a:off x="1066800" y="3444767"/>
            <a:ext cx="4125309" cy="304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617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4201509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Footers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5011" r="11810" b="19990"/>
          <a:stretch/>
        </p:blipFill>
        <p:spPr bwMode="auto">
          <a:xfrm>
            <a:off x="4724400" y="0"/>
            <a:ext cx="3894083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441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A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The letter is from you.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You are the manager of the golf course.</a:t>
            </a:r>
          </a:p>
          <a:p>
            <a:pPr marL="82296" indent="0">
              <a:buNone/>
            </a:pPr>
            <a:r>
              <a:rPr lang="en-US" dirty="0" smtClean="0"/>
              <a:t>Margins are TM 2”, SM and BM 1”</a:t>
            </a:r>
          </a:p>
          <a:p>
            <a:pPr marL="82296" indent="0">
              <a:buNone/>
            </a:pPr>
            <a:r>
              <a:rPr lang="en-US" dirty="0" smtClean="0"/>
              <a:t>Letter is single spaced, double spaced between paragraphs.</a:t>
            </a:r>
          </a:p>
          <a:p>
            <a:pPr marL="82296" indent="0">
              <a:buNone/>
            </a:pPr>
            <a:r>
              <a:rPr lang="en-US" dirty="0" smtClean="0"/>
              <a:t>Quadruple spaces are only after date and after sincerely.</a:t>
            </a:r>
          </a:p>
          <a:p>
            <a:pPr marL="82296" indent="0">
              <a:buNone/>
            </a:pPr>
            <a:r>
              <a:rPr lang="en-US" dirty="0" smtClean="0"/>
              <a:t>Three paragraphs……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49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for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Create a letterhead for a golf business name Dessert Golf Course.</a:t>
            </a:r>
          </a:p>
          <a:p>
            <a:pPr marL="82296" indent="0">
              <a:buNone/>
            </a:pPr>
            <a:r>
              <a:rPr lang="en-US" dirty="0" smtClean="0"/>
              <a:t>Address: </a:t>
            </a:r>
            <a:r>
              <a:rPr lang="en-US" dirty="0"/>
              <a:t>3600 W. Oakwood 	</a:t>
            </a:r>
            <a:r>
              <a:rPr lang="en-US" dirty="0" smtClean="0"/>
              <a:t>	Milford, New Hampshire 33333</a:t>
            </a:r>
          </a:p>
          <a:p>
            <a:pPr marL="82296" indent="0">
              <a:buNone/>
            </a:pPr>
            <a:r>
              <a:rPr lang="en-US" dirty="0" smtClean="0"/>
              <a:t>Phone: 555-555-0161</a:t>
            </a:r>
          </a:p>
          <a:p>
            <a:pPr marL="82296" indent="0">
              <a:buNone/>
            </a:pPr>
            <a:r>
              <a:rPr lang="en-US" dirty="0" smtClean="0"/>
              <a:t>Fax:  555-555-0162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52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384</TotalTime>
  <Words>751</Words>
  <Application>Microsoft Office PowerPoint</Application>
  <PresentationFormat>On-screen Show (4:3)</PresentationFormat>
  <Paragraphs>167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Solstice</vt:lpstr>
      <vt:lpstr>Microcomputers</vt:lpstr>
      <vt:lpstr>Microcomputers</vt:lpstr>
      <vt:lpstr>WORD</vt:lpstr>
      <vt:lpstr>WORD</vt:lpstr>
      <vt:lpstr>Word</vt:lpstr>
      <vt:lpstr>Headers</vt:lpstr>
      <vt:lpstr>Footers</vt:lpstr>
      <vt:lpstr>TYPE A LETTER</vt:lpstr>
      <vt:lpstr>Practice for Word</vt:lpstr>
      <vt:lpstr>PowerPoint Presentation</vt:lpstr>
      <vt:lpstr>WORD QUESTIONS</vt:lpstr>
      <vt:lpstr>WORD QUESTIONS</vt:lpstr>
      <vt:lpstr>WORD QUESTIONS</vt:lpstr>
      <vt:lpstr>PowerPoint Review</vt:lpstr>
      <vt:lpstr>Questions</vt:lpstr>
      <vt:lpstr>EXCEL</vt:lpstr>
      <vt:lpstr>EXCEL</vt:lpstr>
      <vt:lpstr>Add a title row to the table</vt:lpstr>
      <vt:lpstr>EXCEL</vt:lpstr>
      <vt:lpstr>Add a title row to the table</vt:lpstr>
      <vt:lpstr>FORMATTING DATA</vt:lpstr>
      <vt:lpstr>FORMATTING DATA</vt:lpstr>
      <vt:lpstr>FORMATTING DATA</vt:lpstr>
      <vt:lpstr>FORMATTING DATA</vt:lpstr>
      <vt:lpstr>FORMATTING DATA</vt:lpstr>
      <vt:lpstr>Column and Row Width</vt:lpstr>
      <vt:lpstr>INSERT CHART</vt:lpstr>
      <vt:lpstr>HEADERS AND FOOTERS</vt:lpstr>
    </vt:vector>
  </TitlesOfParts>
  <Company>School Board of Levy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Review</dc:title>
  <dc:creator>Seinfeld</dc:creator>
  <cp:lastModifiedBy>testuser</cp:lastModifiedBy>
  <cp:revision>43</cp:revision>
  <dcterms:created xsi:type="dcterms:W3CDTF">2012-04-10T12:49:13Z</dcterms:created>
  <dcterms:modified xsi:type="dcterms:W3CDTF">2012-12-03T19:58:44Z</dcterms:modified>
</cp:coreProperties>
</file>