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2" r:id="rId2"/>
    <p:sldId id="256" r:id="rId3"/>
    <p:sldId id="257" r:id="rId4"/>
    <p:sldId id="258" r:id="rId5"/>
    <p:sldId id="259" r:id="rId6"/>
    <p:sldId id="260" r:id="rId7"/>
    <p:sldId id="263" r:id="rId8"/>
    <p:sldId id="268" r:id="rId9"/>
    <p:sldId id="269" r:id="rId10"/>
    <p:sldId id="264" r:id="rId11"/>
    <p:sldId id="267" r:id="rId12"/>
    <p:sldId id="266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4" r:id="rId116"/>
    <p:sldId id="375" r:id="rId117"/>
    <p:sldId id="373" r:id="rId1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88" autoAdjust="0"/>
  </p:normalViewPr>
  <p:slideViewPr>
    <p:cSldViewPr>
      <p:cViewPr>
        <p:scale>
          <a:sx n="70" d="100"/>
          <a:sy n="70" d="100"/>
        </p:scale>
        <p:origin x="-1164" y="-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3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4BFF-BB7C-4223-909D-CC48B546EDF3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F60DF-1035-4D20-BB95-C736046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9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wav"/><Relationship Id="rId7" Type="http://schemas.openxmlformats.org/officeDocument/2006/relationships/image" Target="../media/image11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6.wav"/><Relationship Id="rId9" Type="http://schemas.microsoft.com/office/2007/relationships/hdphoto" Target="../media/hdphoto1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Broadway" pitchFamily="82" charset="0"/>
              </a:rPr>
              <a:t>When turkey’s have days off…</a:t>
            </a:r>
            <a:endParaRPr lang="en-US" dirty="0">
              <a:latin typeface="Broadway" pitchFamily="8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Broadway" pitchFamily="82" charset="0"/>
              </a:rPr>
              <a:t>They fly around the world.</a:t>
            </a:r>
          </a:p>
          <a:p>
            <a:endParaRPr lang="en-US" dirty="0">
              <a:latin typeface="Broadway" pitchFamily="82" charset="0"/>
            </a:endParaRPr>
          </a:p>
          <a:p>
            <a:r>
              <a:rPr lang="en-US" sz="1400" dirty="0" smtClean="0">
                <a:latin typeface="Broadway" pitchFamily="82" charset="0"/>
              </a:rPr>
              <a:t>Alicia Charlton</a:t>
            </a:r>
            <a:r>
              <a:rPr lang="en-US" dirty="0" smtClean="0">
                <a:latin typeface="Broadway" pitchFamily="82" charset="0"/>
              </a:rPr>
              <a:t> </a:t>
            </a:r>
            <a:endParaRPr lang="en-US" dirty="0">
              <a:latin typeface="Broadway" pitchFamily="82" charset="0"/>
            </a:endParaRPr>
          </a:p>
        </p:txBody>
      </p:sp>
      <p:pic>
        <p:nvPicPr>
          <p:cNvPr id="9" name="MS900388562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4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924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56" y="2235198"/>
            <a:ext cx="2761905" cy="1657143"/>
          </a:xfrm>
          <a:prstGeom prst="rect">
            <a:avLst/>
          </a:prstGeom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16368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20706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5" y="248602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30" y="2020706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449336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7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2209800"/>
            <a:ext cx="2761905" cy="1657143"/>
          </a:xfrm>
          <a:prstGeom prst="rect">
            <a:avLst/>
          </a:prstGeom>
        </p:spPr>
      </p:pic>
      <p:pic>
        <p:nvPicPr>
          <p:cNvPr id="7" name="MS900441638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1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590800"/>
            <a:ext cx="2419350" cy="1885950"/>
          </a:xfrm>
          <a:prstGeom prst="rect">
            <a:avLst/>
          </a:prstGeom>
        </p:spPr>
      </p:pic>
      <p:pic>
        <p:nvPicPr>
          <p:cNvPr id="7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6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2" y="2197290"/>
            <a:ext cx="2761905" cy="1657143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54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1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0800"/>
            <a:ext cx="2419350" cy="1885950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9108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48" y="2196153"/>
            <a:ext cx="2761905" cy="1657143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3851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71466"/>
            <a:ext cx="2419350" cy="1885950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20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8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52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33" y="2667000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40" y="64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83642"/>
            <a:ext cx="2761905" cy="1657143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58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571466"/>
            <a:ext cx="2419350" cy="1885950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57400"/>
            <a:ext cx="2761905" cy="1657143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486025"/>
            <a:ext cx="2419350" cy="1885950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373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399"/>
            <a:ext cx="2761905" cy="1657143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3851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486025"/>
            <a:ext cx="2419350" cy="1885950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600" y="-37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004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4JVT1FCG\MP900438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97" y="2021005"/>
            <a:ext cx="2761905" cy="1657143"/>
          </a:xfrm>
          <a:prstGeom prst="rect">
            <a:avLst/>
          </a:prstGeom>
        </p:spPr>
      </p:pic>
      <p:pic>
        <p:nvPicPr>
          <p:cNvPr id="5" name="MS9102200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125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4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Broadway" pitchFamily="82" charset="0"/>
              </a:rPr>
              <a:t>Turkey’s Day Off</a:t>
            </a:r>
            <a:endParaRPr lang="en-US" dirty="0">
              <a:latin typeface="Broadway" pitchFamily="8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Broadway" pitchFamily="82" charset="0"/>
              </a:rPr>
              <a:t>Coming to theaters near you </a:t>
            </a:r>
          </a:p>
          <a:p>
            <a:r>
              <a:rPr lang="en-US" dirty="0" smtClean="0">
                <a:latin typeface="Broadway" pitchFamily="82" charset="0"/>
              </a:rPr>
              <a:t>November 22, 2012</a:t>
            </a:r>
            <a:endParaRPr lang="en-US" dirty="0">
              <a:latin typeface="Broadway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62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33600"/>
            <a:ext cx="2761905" cy="1657143"/>
          </a:xfrm>
          <a:prstGeom prst="rect">
            <a:avLst/>
          </a:prstGeom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52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31" y="32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155" y="2590800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00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133600"/>
            <a:ext cx="2761905" cy="1657143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17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355" y="2573867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33600"/>
            <a:ext cx="2761905" cy="1657143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1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55" y="2573867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3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33599"/>
            <a:ext cx="2761905" cy="1657143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52" y="2573867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74" y="49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0" y="2209800"/>
            <a:ext cx="2761905" cy="1657143"/>
          </a:xfrm>
          <a:prstGeom prst="rect">
            <a:avLst/>
          </a:prstGeom>
        </p:spPr>
      </p:pic>
      <p:pic>
        <p:nvPicPr>
          <p:cNvPr id="102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152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32" y="19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133598"/>
            <a:ext cx="2761905" cy="1657143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" y="1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7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55" y="2573867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4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133597"/>
            <a:ext cx="2761905" cy="1657143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11" y="2573867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76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3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33597"/>
            <a:ext cx="2761905" cy="1657143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" y="-1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2308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55" y="2573867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667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133596"/>
            <a:ext cx="2761905" cy="1657143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36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16933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55" y="2568576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" y="-1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4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74624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133595"/>
            <a:ext cx="2761905" cy="1657143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" y="33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74624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565892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5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4" y="2486025"/>
            <a:ext cx="2419350" cy="1885950"/>
          </a:xfrm>
          <a:prstGeom prst="rect">
            <a:avLst/>
          </a:prstGeom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16368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209800"/>
            <a:ext cx="2761905" cy="1657143"/>
          </a:xfrm>
          <a:prstGeom prst="rect">
            <a:avLst/>
          </a:prstGeom>
        </p:spPr>
      </p:pic>
      <p:pic>
        <p:nvPicPr>
          <p:cNvPr id="6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3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667000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43" y="5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212622"/>
            <a:ext cx="2761905" cy="1657143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67000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06978"/>
            <a:ext cx="2761905" cy="1657143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6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53242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16" y="36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06977"/>
            <a:ext cx="2761905" cy="1657143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630664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484" y="5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87221"/>
            <a:ext cx="2761905" cy="1657143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9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955" y="2630664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11" y="5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09799"/>
            <a:ext cx="2761905" cy="1657143"/>
          </a:xfrm>
          <a:prstGeom prst="rect">
            <a:avLst/>
          </a:prstGeom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905" y="-16368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173110"/>
            <a:ext cx="2761905" cy="1657143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69" y="2630664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6" y="6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55" y="2173108"/>
            <a:ext cx="2761905" cy="1657143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9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3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30664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3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144886"/>
            <a:ext cx="2761905" cy="1657143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30664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11" y="25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9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144886"/>
            <a:ext cx="2761905" cy="1657143"/>
          </a:xfrm>
          <a:prstGeom prst="rect">
            <a:avLst/>
          </a:prstGeom>
        </p:spPr>
      </p:pic>
      <p:pic>
        <p:nvPicPr>
          <p:cNvPr id="6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30664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9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181575"/>
            <a:ext cx="2761905" cy="1657143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630664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74" y="52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7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7" y="2667000"/>
            <a:ext cx="2419350" cy="1885950"/>
          </a:xfrm>
          <a:prstGeom prst="rect">
            <a:avLst/>
          </a:prstGeom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27" y="-16368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88" y="23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164642"/>
            <a:ext cx="2761905" cy="1657143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1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88847"/>
            <a:ext cx="2419350" cy="1885950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10220509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C:\Documents and Settings\chscl\Local Settings\Temporary Internet Files\Content.IE5\QLD7L59G\MP9004442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644"/>
            <a:ext cx="9151702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087277"/>
            <a:ext cx="2761905" cy="1657143"/>
          </a:xfrm>
          <a:prstGeom prst="rect">
            <a:avLst/>
          </a:prstGeom>
        </p:spPr>
      </p:pic>
      <p:pic>
        <p:nvPicPr>
          <p:cNvPr id="5" name="MS91022050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31" y="5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900441640[1]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2819400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362200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5" y="2421819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3600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200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07" y="2235199"/>
            <a:ext cx="2761905" cy="1657143"/>
          </a:xfrm>
          <a:prstGeom prst="rect">
            <a:avLst/>
          </a:prstGeom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16368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46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28800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76400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19200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15" y="1548694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47800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5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0600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371600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037" y="-16368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62" y="2667000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990598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chscl\Local Settings\Temporary Internet Files\Content.IE5\020FPI1X\MP90040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30633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57" y="1295400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133599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1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48602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05377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97314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05377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75" y="248602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077155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48602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4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29554"/>
            <a:ext cx="2761905" cy="1657143"/>
          </a:xfrm>
          <a:prstGeom prst="rect">
            <a:avLst/>
          </a:prstGeom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16368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51755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48602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08" y="2051754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415469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51" y="2051753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415469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hscl\Local Settings\Temporary Internet Files\Content.IE5\51S764O2\MP9004255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47" y="1981200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918" y="248602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2057400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4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497314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4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hscl\Local Settings\Temporary Internet Files\Content.IE5\020FPI1X\MP9004226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" y="-11151"/>
            <a:ext cx="913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chscl\Local Settings\Temporary Internet Files\Content.IE5\020FPI1X\MC9004418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16368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22" y="2667000"/>
            <a:ext cx="2419350" cy="1885950"/>
          </a:xfrm>
          <a:prstGeom prst="rect">
            <a:avLst/>
          </a:prstGeom>
        </p:spPr>
      </p:pic>
      <p:pic>
        <p:nvPicPr>
          <p:cNvPr id="2" name="MS91021944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40" y="1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1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399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02958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7398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3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474736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57397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8602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57396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08" y="248602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4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2529" l="345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20707"/>
            <a:ext cx="276190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chscl\Local Settings\Temporary Internet Files\Content.IE5\51S764O2\MP9004279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" y="0"/>
            <a:ext cx="9134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74" r="89764">
                        <a14:backgroundMark x1="11417" y1="54040" x2="25197" y2="57576"/>
                        <a14:backgroundMark x1="57874" y1="74747" x2="59843" y2="75758"/>
                        <a14:backgroundMark x1="53150" y1="73232" x2="52756" y2="77273"/>
                        <a14:backgroundMark x1="67323" y1="35354" x2="68898" y2="35354"/>
                        <a14:backgroundMark x1="65354" y1="35354" x2="65354" y2="3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8602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26</Words>
  <Application>Microsoft Office PowerPoint</Application>
  <PresentationFormat>On-screen Show (4:3)</PresentationFormat>
  <Paragraphs>7</Paragraphs>
  <Slides>117</Slides>
  <Notes>0</Notes>
  <HiddenSlides>0</HiddenSlides>
  <MMClips>101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18" baseType="lpstr">
      <vt:lpstr>Office Theme</vt:lpstr>
      <vt:lpstr>When turkey’s have days off…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Turkey’s Day Off</vt:lpstr>
    </vt:vector>
  </TitlesOfParts>
  <Company>School Board of Levy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Seinfeld</dc:creator>
  <cp:lastModifiedBy>Seinfeld</cp:lastModifiedBy>
  <cp:revision>13</cp:revision>
  <dcterms:created xsi:type="dcterms:W3CDTF">2012-11-19T16:39:48Z</dcterms:created>
  <dcterms:modified xsi:type="dcterms:W3CDTF">2012-11-20T19:04:25Z</dcterms:modified>
</cp:coreProperties>
</file>