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60" r:id="rId4"/>
    <p:sldId id="262" r:id="rId5"/>
    <p:sldId id="265" r:id="rId6"/>
    <p:sldId id="266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5" r:id="rId20"/>
    <p:sldId id="286" r:id="rId21"/>
    <p:sldId id="288" r:id="rId22"/>
    <p:sldId id="289" r:id="rId23"/>
    <p:sldId id="290" r:id="rId24"/>
    <p:sldId id="291" r:id="rId25"/>
    <p:sldId id="292" r:id="rId26"/>
    <p:sldId id="294" r:id="rId27"/>
    <p:sldId id="29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1794" y="-13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023040"/>
        <c:axId val="90024576"/>
      </c:barChart>
      <c:catAx>
        <c:axId val="90023040"/>
        <c:scaling>
          <c:orientation val="minMax"/>
        </c:scaling>
        <c:delete val="0"/>
        <c:axPos val="b"/>
        <c:majorTickMark val="out"/>
        <c:minorTickMark val="none"/>
        <c:tickLblPos val="nextTo"/>
        <c:crossAx val="90024576"/>
        <c:crosses val="autoZero"/>
        <c:auto val="1"/>
        <c:lblAlgn val="ctr"/>
        <c:lblOffset val="100"/>
        <c:noMultiLvlLbl val="0"/>
      </c:catAx>
      <c:valAx>
        <c:axId val="9002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023040"/>
        <c:crosses val="autoZero"/>
        <c:crossBetween val="between"/>
        <c:majorUnit val="2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21B8D1-0BFF-49B1-883D-B60CF5CF2CE5}" type="doc">
      <dgm:prSet loTypeId="urn:microsoft.com/office/officeart/2005/8/layout/cycle4" loCatId="matrix" qsTypeId="urn:microsoft.com/office/officeart/2005/8/quickstyle/3d9" qsCatId="3D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C6FDDFF3-2FE3-4EC0-843E-D0676C1EAC15}">
      <dgm:prSet phldrT="[Text]" phldr="1"/>
      <dgm:spPr/>
      <dgm:t>
        <a:bodyPr/>
        <a:lstStyle/>
        <a:p>
          <a:endParaRPr lang="en-US"/>
        </a:p>
      </dgm:t>
    </dgm:pt>
    <dgm:pt modelId="{7D05E851-72CA-481D-8B2F-D2AF1C812443}" type="parTrans" cxnId="{0821D16E-285D-4D26-BF88-FAF38411BBEC}">
      <dgm:prSet/>
      <dgm:spPr/>
      <dgm:t>
        <a:bodyPr/>
        <a:lstStyle/>
        <a:p>
          <a:endParaRPr lang="en-US"/>
        </a:p>
      </dgm:t>
    </dgm:pt>
    <dgm:pt modelId="{1F03BFAB-2A0D-4AAC-9229-10B2CD9E552B}" type="sibTrans" cxnId="{0821D16E-285D-4D26-BF88-FAF38411BBEC}">
      <dgm:prSet/>
      <dgm:spPr/>
      <dgm:t>
        <a:bodyPr/>
        <a:lstStyle/>
        <a:p>
          <a:endParaRPr lang="en-US"/>
        </a:p>
      </dgm:t>
    </dgm:pt>
    <dgm:pt modelId="{C032FB49-DA22-4E93-BE1E-5FFE4F033FF9}">
      <dgm:prSet phldrT="[Text]" phldr="1"/>
      <dgm:spPr/>
      <dgm:t>
        <a:bodyPr/>
        <a:lstStyle/>
        <a:p>
          <a:endParaRPr lang="en-US"/>
        </a:p>
      </dgm:t>
    </dgm:pt>
    <dgm:pt modelId="{12E4D090-1713-4CAF-B875-83A2B4BB45F5}" type="parTrans" cxnId="{E1C85277-A8B5-4143-86CF-68888A3024CC}">
      <dgm:prSet/>
      <dgm:spPr/>
      <dgm:t>
        <a:bodyPr/>
        <a:lstStyle/>
        <a:p>
          <a:endParaRPr lang="en-US"/>
        </a:p>
      </dgm:t>
    </dgm:pt>
    <dgm:pt modelId="{E5DC5238-1C2C-48D1-9678-C40F044337C1}" type="sibTrans" cxnId="{E1C85277-A8B5-4143-86CF-68888A3024CC}">
      <dgm:prSet/>
      <dgm:spPr/>
      <dgm:t>
        <a:bodyPr/>
        <a:lstStyle/>
        <a:p>
          <a:endParaRPr lang="en-US"/>
        </a:p>
      </dgm:t>
    </dgm:pt>
    <dgm:pt modelId="{16AA8A79-E3EA-403C-93C8-73F087F9032F}">
      <dgm:prSet phldrT="[Text]" phldr="1"/>
      <dgm:spPr/>
      <dgm:t>
        <a:bodyPr/>
        <a:lstStyle/>
        <a:p>
          <a:endParaRPr lang="en-US"/>
        </a:p>
      </dgm:t>
    </dgm:pt>
    <dgm:pt modelId="{D8E69F72-DDFE-4AFB-B060-A7B2C1CC3638}" type="parTrans" cxnId="{71D06269-A50B-4AB8-847B-96E9EA46EBE5}">
      <dgm:prSet/>
      <dgm:spPr/>
      <dgm:t>
        <a:bodyPr/>
        <a:lstStyle/>
        <a:p>
          <a:endParaRPr lang="en-US"/>
        </a:p>
      </dgm:t>
    </dgm:pt>
    <dgm:pt modelId="{823BD207-87A8-4DBC-ADBA-95ECA41DC238}" type="sibTrans" cxnId="{71D06269-A50B-4AB8-847B-96E9EA46EBE5}">
      <dgm:prSet/>
      <dgm:spPr/>
      <dgm:t>
        <a:bodyPr/>
        <a:lstStyle/>
        <a:p>
          <a:endParaRPr lang="en-US"/>
        </a:p>
      </dgm:t>
    </dgm:pt>
    <dgm:pt modelId="{B843A644-F1F1-449B-A8D5-25D514EA8ECB}">
      <dgm:prSet phldrT="[Text]" phldr="1"/>
      <dgm:spPr/>
      <dgm:t>
        <a:bodyPr/>
        <a:lstStyle/>
        <a:p>
          <a:endParaRPr lang="en-US"/>
        </a:p>
      </dgm:t>
    </dgm:pt>
    <dgm:pt modelId="{0356CFCB-A6D6-469B-AD05-BA0C6F0EA451}" type="parTrans" cxnId="{C589FCC2-2EEA-497D-92D4-51170901E859}">
      <dgm:prSet/>
      <dgm:spPr/>
      <dgm:t>
        <a:bodyPr/>
        <a:lstStyle/>
        <a:p>
          <a:endParaRPr lang="en-US"/>
        </a:p>
      </dgm:t>
    </dgm:pt>
    <dgm:pt modelId="{C18C1711-9A48-415E-AC07-152B5FF7C4FE}" type="sibTrans" cxnId="{C589FCC2-2EEA-497D-92D4-51170901E859}">
      <dgm:prSet/>
      <dgm:spPr/>
      <dgm:t>
        <a:bodyPr/>
        <a:lstStyle/>
        <a:p>
          <a:endParaRPr lang="en-US"/>
        </a:p>
      </dgm:t>
    </dgm:pt>
    <dgm:pt modelId="{EB4BB9FE-D40F-4C72-907E-5BE90A53F6F4}">
      <dgm:prSet phldrT="[Text]" phldr="1"/>
      <dgm:spPr/>
      <dgm:t>
        <a:bodyPr/>
        <a:lstStyle/>
        <a:p>
          <a:endParaRPr lang="en-US"/>
        </a:p>
      </dgm:t>
    </dgm:pt>
    <dgm:pt modelId="{F685F4C8-3992-484E-BC48-858831B96302}" type="parTrans" cxnId="{ED90F417-ECEE-4D3C-8C87-D44B588869DC}">
      <dgm:prSet/>
      <dgm:spPr/>
      <dgm:t>
        <a:bodyPr/>
        <a:lstStyle/>
        <a:p>
          <a:endParaRPr lang="en-US"/>
        </a:p>
      </dgm:t>
    </dgm:pt>
    <dgm:pt modelId="{C8117B03-C5D6-46EF-A824-F43DE24EE432}" type="sibTrans" cxnId="{ED90F417-ECEE-4D3C-8C87-D44B588869DC}">
      <dgm:prSet/>
      <dgm:spPr/>
      <dgm:t>
        <a:bodyPr/>
        <a:lstStyle/>
        <a:p>
          <a:endParaRPr lang="en-US"/>
        </a:p>
      </dgm:t>
    </dgm:pt>
    <dgm:pt modelId="{9B83E343-A893-4B80-9C1C-A4330D1A0586}">
      <dgm:prSet phldrT="[Text]" phldr="1"/>
      <dgm:spPr/>
      <dgm:t>
        <a:bodyPr/>
        <a:lstStyle/>
        <a:p>
          <a:endParaRPr lang="en-US"/>
        </a:p>
      </dgm:t>
    </dgm:pt>
    <dgm:pt modelId="{F673BF89-946B-4237-8342-ED7AC4599EDE}" type="parTrans" cxnId="{0DA9516C-C0DB-49F7-B872-A9178272513D}">
      <dgm:prSet/>
      <dgm:spPr/>
      <dgm:t>
        <a:bodyPr/>
        <a:lstStyle/>
        <a:p>
          <a:endParaRPr lang="en-US"/>
        </a:p>
      </dgm:t>
    </dgm:pt>
    <dgm:pt modelId="{6E20608A-C7F1-4E5B-8F4E-9B787B45D665}" type="sibTrans" cxnId="{0DA9516C-C0DB-49F7-B872-A9178272513D}">
      <dgm:prSet/>
      <dgm:spPr/>
      <dgm:t>
        <a:bodyPr/>
        <a:lstStyle/>
        <a:p>
          <a:endParaRPr lang="en-US"/>
        </a:p>
      </dgm:t>
    </dgm:pt>
    <dgm:pt modelId="{43AB471F-1C9D-48F4-8161-9296E263F733}">
      <dgm:prSet phldrT="[Text]" phldr="1"/>
      <dgm:spPr/>
      <dgm:t>
        <a:bodyPr/>
        <a:lstStyle/>
        <a:p>
          <a:endParaRPr lang="en-US"/>
        </a:p>
      </dgm:t>
    </dgm:pt>
    <dgm:pt modelId="{EBD86F64-E216-41AC-9774-F3F7CF1C028B}" type="parTrans" cxnId="{AF6FA35F-B1C2-4F28-B490-6E0D8C8974EC}">
      <dgm:prSet/>
      <dgm:spPr/>
      <dgm:t>
        <a:bodyPr/>
        <a:lstStyle/>
        <a:p>
          <a:endParaRPr lang="en-US"/>
        </a:p>
      </dgm:t>
    </dgm:pt>
    <dgm:pt modelId="{EB7C618E-B6CB-4C0E-8BBF-0CD3840748AD}" type="sibTrans" cxnId="{AF6FA35F-B1C2-4F28-B490-6E0D8C8974EC}">
      <dgm:prSet/>
      <dgm:spPr/>
      <dgm:t>
        <a:bodyPr/>
        <a:lstStyle/>
        <a:p>
          <a:endParaRPr lang="en-US"/>
        </a:p>
      </dgm:t>
    </dgm:pt>
    <dgm:pt modelId="{C25A2352-903C-4E8D-9293-4B7DD4FC016F}">
      <dgm:prSet phldrT="[Text]" phldr="1"/>
      <dgm:spPr/>
      <dgm:t>
        <a:bodyPr/>
        <a:lstStyle/>
        <a:p>
          <a:endParaRPr lang="en-US"/>
        </a:p>
      </dgm:t>
    </dgm:pt>
    <dgm:pt modelId="{67EABD2E-F0DB-4893-87BD-1D7B2C99ADA4}" type="parTrans" cxnId="{3297C5CA-C288-4A92-B914-DD3847AF602D}">
      <dgm:prSet/>
      <dgm:spPr/>
      <dgm:t>
        <a:bodyPr/>
        <a:lstStyle/>
        <a:p>
          <a:endParaRPr lang="en-US"/>
        </a:p>
      </dgm:t>
    </dgm:pt>
    <dgm:pt modelId="{B5B01B39-44D0-4354-9A00-2DB6E10977AA}" type="sibTrans" cxnId="{3297C5CA-C288-4A92-B914-DD3847AF602D}">
      <dgm:prSet/>
      <dgm:spPr/>
      <dgm:t>
        <a:bodyPr/>
        <a:lstStyle/>
        <a:p>
          <a:endParaRPr lang="en-US"/>
        </a:p>
      </dgm:t>
    </dgm:pt>
    <dgm:pt modelId="{39643648-D8F5-4E90-A044-7C6C3E30C4D5}" type="pres">
      <dgm:prSet presAssocID="{B721B8D1-0BFF-49B1-883D-B60CF5CF2CE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E091C6-D43A-4848-8651-31402D26EFAA}" type="pres">
      <dgm:prSet presAssocID="{B721B8D1-0BFF-49B1-883D-B60CF5CF2CE5}" presName="children" presStyleCnt="0"/>
      <dgm:spPr/>
    </dgm:pt>
    <dgm:pt modelId="{E2629DBC-3C8B-467A-918C-DD9F449CC672}" type="pres">
      <dgm:prSet presAssocID="{B721B8D1-0BFF-49B1-883D-B60CF5CF2CE5}" presName="child1group" presStyleCnt="0"/>
      <dgm:spPr/>
    </dgm:pt>
    <dgm:pt modelId="{0A43329E-AB18-41E9-84AC-B46C90B4309C}" type="pres">
      <dgm:prSet presAssocID="{B721B8D1-0BFF-49B1-883D-B60CF5CF2CE5}" presName="child1" presStyleLbl="bgAcc1" presStyleIdx="0" presStyleCnt="4"/>
      <dgm:spPr/>
      <dgm:t>
        <a:bodyPr/>
        <a:lstStyle/>
        <a:p>
          <a:endParaRPr lang="en-US"/>
        </a:p>
      </dgm:t>
    </dgm:pt>
    <dgm:pt modelId="{43A99BFB-5D9F-43F6-867B-4FB7CBE9AADA}" type="pres">
      <dgm:prSet presAssocID="{B721B8D1-0BFF-49B1-883D-B60CF5CF2CE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906D8-BF92-48A7-8570-ECB2E8FAFA47}" type="pres">
      <dgm:prSet presAssocID="{B721B8D1-0BFF-49B1-883D-B60CF5CF2CE5}" presName="child2group" presStyleCnt="0"/>
      <dgm:spPr/>
    </dgm:pt>
    <dgm:pt modelId="{B4ABDC3A-56AD-4C4E-9474-706D16D9B1DF}" type="pres">
      <dgm:prSet presAssocID="{B721B8D1-0BFF-49B1-883D-B60CF5CF2CE5}" presName="child2" presStyleLbl="bgAcc1" presStyleIdx="1" presStyleCnt="4"/>
      <dgm:spPr/>
      <dgm:t>
        <a:bodyPr/>
        <a:lstStyle/>
        <a:p>
          <a:endParaRPr lang="en-US"/>
        </a:p>
      </dgm:t>
    </dgm:pt>
    <dgm:pt modelId="{C71E2FE5-ECB0-4B85-850E-2DB817D99C02}" type="pres">
      <dgm:prSet presAssocID="{B721B8D1-0BFF-49B1-883D-B60CF5CF2CE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C49302-12D8-41D9-95E8-CF93FAC53712}" type="pres">
      <dgm:prSet presAssocID="{B721B8D1-0BFF-49B1-883D-B60CF5CF2CE5}" presName="child3group" presStyleCnt="0"/>
      <dgm:spPr/>
    </dgm:pt>
    <dgm:pt modelId="{8A1C498A-EF46-4B43-B7D8-D4F2E6F50B4F}" type="pres">
      <dgm:prSet presAssocID="{B721B8D1-0BFF-49B1-883D-B60CF5CF2CE5}" presName="child3" presStyleLbl="bgAcc1" presStyleIdx="2" presStyleCnt="4"/>
      <dgm:spPr/>
      <dgm:t>
        <a:bodyPr/>
        <a:lstStyle/>
        <a:p>
          <a:endParaRPr lang="en-US"/>
        </a:p>
      </dgm:t>
    </dgm:pt>
    <dgm:pt modelId="{697562E3-1640-4802-96D5-05768EBA3FFB}" type="pres">
      <dgm:prSet presAssocID="{B721B8D1-0BFF-49B1-883D-B60CF5CF2CE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0E0F6B-C746-49D9-B7C2-C8346C3AEBE3}" type="pres">
      <dgm:prSet presAssocID="{B721B8D1-0BFF-49B1-883D-B60CF5CF2CE5}" presName="child4group" presStyleCnt="0"/>
      <dgm:spPr/>
    </dgm:pt>
    <dgm:pt modelId="{1A0121B6-DBD5-46AE-B9C9-9BEE8F71E5E8}" type="pres">
      <dgm:prSet presAssocID="{B721B8D1-0BFF-49B1-883D-B60CF5CF2CE5}" presName="child4" presStyleLbl="bgAcc1" presStyleIdx="3" presStyleCnt="4"/>
      <dgm:spPr/>
      <dgm:t>
        <a:bodyPr/>
        <a:lstStyle/>
        <a:p>
          <a:endParaRPr lang="en-US"/>
        </a:p>
      </dgm:t>
    </dgm:pt>
    <dgm:pt modelId="{CE97316E-64EF-4409-9A7E-8F410131B4AF}" type="pres">
      <dgm:prSet presAssocID="{B721B8D1-0BFF-49B1-883D-B60CF5CF2CE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3EDA0E-4AE2-4F1F-AE41-5AD8946446AD}" type="pres">
      <dgm:prSet presAssocID="{B721B8D1-0BFF-49B1-883D-B60CF5CF2CE5}" presName="childPlaceholder" presStyleCnt="0"/>
      <dgm:spPr/>
    </dgm:pt>
    <dgm:pt modelId="{52AD0B86-6B10-479C-A3BC-65E451DEE25C}" type="pres">
      <dgm:prSet presAssocID="{B721B8D1-0BFF-49B1-883D-B60CF5CF2CE5}" presName="circle" presStyleCnt="0"/>
      <dgm:spPr/>
    </dgm:pt>
    <dgm:pt modelId="{6B3D7833-AF74-4515-A5F7-12CEF444F4C2}" type="pres">
      <dgm:prSet presAssocID="{B721B8D1-0BFF-49B1-883D-B60CF5CF2CE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E5768-5EC5-4ED6-A580-641968ACFF75}" type="pres">
      <dgm:prSet presAssocID="{B721B8D1-0BFF-49B1-883D-B60CF5CF2CE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C2F152-5784-4429-AAB0-A9B16D784B93}" type="pres">
      <dgm:prSet presAssocID="{B721B8D1-0BFF-49B1-883D-B60CF5CF2CE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C3D58-5028-455B-A72F-51571697655F}" type="pres">
      <dgm:prSet presAssocID="{B721B8D1-0BFF-49B1-883D-B60CF5CF2CE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A1BED-6224-421A-BC5A-19E507B18302}" type="pres">
      <dgm:prSet presAssocID="{B721B8D1-0BFF-49B1-883D-B60CF5CF2CE5}" presName="quadrantPlaceholder" presStyleCnt="0"/>
      <dgm:spPr/>
    </dgm:pt>
    <dgm:pt modelId="{FF7B99D9-2A99-489D-9160-431D4D3F30A1}" type="pres">
      <dgm:prSet presAssocID="{B721B8D1-0BFF-49B1-883D-B60CF5CF2CE5}" presName="center1" presStyleLbl="fgShp" presStyleIdx="0" presStyleCnt="2"/>
      <dgm:spPr/>
    </dgm:pt>
    <dgm:pt modelId="{A96C00DF-A912-4A20-90AE-9C7657013777}" type="pres">
      <dgm:prSet presAssocID="{B721B8D1-0BFF-49B1-883D-B60CF5CF2CE5}" presName="center2" presStyleLbl="fgShp" presStyleIdx="1" presStyleCnt="2"/>
      <dgm:spPr/>
    </dgm:pt>
  </dgm:ptLst>
  <dgm:cxnLst>
    <dgm:cxn modelId="{1663FDF3-0059-4586-8309-959D3F59446A}" type="presOf" srcId="{9B83E343-A893-4B80-9C1C-A4330D1A0586}" destId="{8A1C498A-EF46-4B43-B7D8-D4F2E6F50B4F}" srcOrd="0" destOrd="0" presId="urn:microsoft.com/office/officeart/2005/8/layout/cycle4"/>
    <dgm:cxn modelId="{0DA9516C-C0DB-49F7-B872-A9178272513D}" srcId="{EB4BB9FE-D40F-4C72-907E-5BE90A53F6F4}" destId="{9B83E343-A893-4B80-9C1C-A4330D1A0586}" srcOrd="0" destOrd="0" parTransId="{F673BF89-946B-4237-8342-ED7AC4599EDE}" sibTransId="{6E20608A-C7F1-4E5B-8F4E-9B787B45D665}"/>
    <dgm:cxn modelId="{33658564-D938-46D4-9C20-3EC48BC1AA33}" type="presOf" srcId="{B843A644-F1F1-449B-A8D5-25D514EA8ECB}" destId="{B4ABDC3A-56AD-4C4E-9474-706D16D9B1DF}" srcOrd="0" destOrd="0" presId="urn:microsoft.com/office/officeart/2005/8/layout/cycle4"/>
    <dgm:cxn modelId="{71D06269-A50B-4AB8-847B-96E9EA46EBE5}" srcId="{B721B8D1-0BFF-49B1-883D-B60CF5CF2CE5}" destId="{16AA8A79-E3EA-403C-93C8-73F087F9032F}" srcOrd="1" destOrd="0" parTransId="{D8E69F72-DDFE-4AFB-B060-A7B2C1CC3638}" sibTransId="{823BD207-87A8-4DBC-ADBA-95ECA41DC238}"/>
    <dgm:cxn modelId="{3297C5CA-C288-4A92-B914-DD3847AF602D}" srcId="{43AB471F-1C9D-48F4-8161-9296E263F733}" destId="{C25A2352-903C-4E8D-9293-4B7DD4FC016F}" srcOrd="0" destOrd="0" parTransId="{67EABD2E-F0DB-4893-87BD-1D7B2C99ADA4}" sibTransId="{B5B01B39-44D0-4354-9A00-2DB6E10977AA}"/>
    <dgm:cxn modelId="{AF6FA35F-B1C2-4F28-B490-6E0D8C8974EC}" srcId="{B721B8D1-0BFF-49B1-883D-B60CF5CF2CE5}" destId="{43AB471F-1C9D-48F4-8161-9296E263F733}" srcOrd="3" destOrd="0" parTransId="{EBD86F64-E216-41AC-9774-F3F7CF1C028B}" sibTransId="{EB7C618E-B6CB-4C0E-8BBF-0CD3840748AD}"/>
    <dgm:cxn modelId="{0821D16E-285D-4D26-BF88-FAF38411BBEC}" srcId="{B721B8D1-0BFF-49B1-883D-B60CF5CF2CE5}" destId="{C6FDDFF3-2FE3-4EC0-843E-D0676C1EAC15}" srcOrd="0" destOrd="0" parTransId="{7D05E851-72CA-481D-8B2F-D2AF1C812443}" sibTransId="{1F03BFAB-2A0D-4AAC-9229-10B2CD9E552B}"/>
    <dgm:cxn modelId="{1FEF3263-316E-4EE6-B744-DA0F70D88BAE}" type="presOf" srcId="{9B83E343-A893-4B80-9C1C-A4330D1A0586}" destId="{697562E3-1640-4802-96D5-05768EBA3FFB}" srcOrd="1" destOrd="0" presId="urn:microsoft.com/office/officeart/2005/8/layout/cycle4"/>
    <dgm:cxn modelId="{630EA082-5BA5-4DCE-AC13-357665D886DB}" type="presOf" srcId="{43AB471F-1C9D-48F4-8161-9296E263F733}" destId="{597C3D58-5028-455B-A72F-51571697655F}" srcOrd="0" destOrd="0" presId="urn:microsoft.com/office/officeart/2005/8/layout/cycle4"/>
    <dgm:cxn modelId="{0C6049B3-C02F-4601-AD24-32998D64222D}" type="presOf" srcId="{C032FB49-DA22-4E93-BE1E-5FFE4F033FF9}" destId="{0A43329E-AB18-41E9-84AC-B46C90B4309C}" srcOrd="0" destOrd="0" presId="urn:microsoft.com/office/officeart/2005/8/layout/cycle4"/>
    <dgm:cxn modelId="{ED90F417-ECEE-4D3C-8C87-D44B588869DC}" srcId="{B721B8D1-0BFF-49B1-883D-B60CF5CF2CE5}" destId="{EB4BB9FE-D40F-4C72-907E-5BE90A53F6F4}" srcOrd="2" destOrd="0" parTransId="{F685F4C8-3992-484E-BC48-858831B96302}" sibTransId="{C8117B03-C5D6-46EF-A824-F43DE24EE432}"/>
    <dgm:cxn modelId="{25ED1B9B-12C3-4958-B167-37565F06C1AA}" type="presOf" srcId="{C25A2352-903C-4E8D-9293-4B7DD4FC016F}" destId="{1A0121B6-DBD5-46AE-B9C9-9BEE8F71E5E8}" srcOrd="0" destOrd="0" presId="urn:microsoft.com/office/officeart/2005/8/layout/cycle4"/>
    <dgm:cxn modelId="{C72B83A2-CB67-456F-B49A-43F6C4C797E2}" type="presOf" srcId="{C032FB49-DA22-4E93-BE1E-5FFE4F033FF9}" destId="{43A99BFB-5D9F-43F6-867B-4FB7CBE9AADA}" srcOrd="1" destOrd="0" presId="urn:microsoft.com/office/officeart/2005/8/layout/cycle4"/>
    <dgm:cxn modelId="{E1C85277-A8B5-4143-86CF-68888A3024CC}" srcId="{C6FDDFF3-2FE3-4EC0-843E-D0676C1EAC15}" destId="{C032FB49-DA22-4E93-BE1E-5FFE4F033FF9}" srcOrd="0" destOrd="0" parTransId="{12E4D090-1713-4CAF-B875-83A2B4BB45F5}" sibTransId="{E5DC5238-1C2C-48D1-9678-C40F044337C1}"/>
    <dgm:cxn modelId="{4CDAFA0B-B57E-4338-AB48-96B5B0C90641}" type="presOf" srcId="{EB4BB9FE-D40F-4C72-907E-5BE90A53F6F4}" destId="{9EC2F152-5784-4429-AAB0-A9B16D784B93}" srcOrd="0" destOrd="0" presId="urn:microsoft.com/office/officeart/2005/8/layout/cycle4"/>
    <dgm:cxn modelId="{369A1DFC-EAEC-481E-9673-BA87CA175F38}" type="presOf" srcId="{16AA8A79-E3EA-403C-93C8-73F087F9032F}" destId="{057E5768-5EC5-4ED6-A580-641968ACFF75}" srcOrd="0" destOrd="0" presId="urn:microsoft.com/office/officeart/2005/8/layout/cycle4"/>
    <dgm:cxn modelId="{9293DF1E-27B4-4CB1-A363-6476B10938D4}" type="presOf" srcId="{B721B8D1-0BFF-49B1-883D-B60CF5CF2CE5}" destId="{39643648-D8F5-4E90-A044-7C6C3E30C4D5}" srcOrd="0" destOrd="0" presId="urn:microsoft.com/office/officeart/2005/8/layout/cycle4"/>
    <dgm:cxn modelId="{C589FCC2-2EEA-497D-92D4-51170901E859}" srcId="{16AA8A79-E3EA-403C-93C8-73F087F9032F}" destId="{B843A644-F1F1-449B-A8D5-25D514EA8ECB}" srcOrd="0" destOrd="0" parTransId="{0356CFCB-A6D6-469B-AD05-BA0C6F0EA451}" sibTransId="{C18C1711-9A48-415E-AC07-152B5FF7C4FE}"/>
    <dgm:cxn modelId="{A48B8096-C1F3-4A6D-A0DC-EB25B3525E8D}" type="presOf" srcId="{C6FDDFF3-2FE3-4EC0-843E-D0676C1EAC15}" destId="{6B3D7833-AF74-4515-A5F7-12CEF444F4C2}" srcOrd="0" destOrd="0" presId="urn:microsoft.com/office/officeart/2005/8/layout/cycle4"/>
    <dgm:cxn modelId="{C3D0D170-4986-4A7D-AFC7-E86971C1F609}" type="presOf" srcId="{B843A644-F1F1-449B-A8D5-25D514EA8ECB}" destId="{C71E2FE5-ECB0-4B85-850E-2DB817D99C02}" srcOrd="1" destOrd="0" presId="urn:microsoft.com/office/officeart/2005/8/layout/cycle4"/>
    <dgm:cxn modelId="{EC07DBBE-73A1-4F78-B671-46D79652B418}" type="presOf" srcId="{C25A2352-903C-4E8D-9293-4B7DD4FC016F}" destId="{CE97316E-64EF-4409-9A7E-8F410131B4AF}" srcOrd="1" destOrd="0" presId="urn:microsoft.com/office/officeart/2005/8/layout/cycle4"/>
    <dgm:cxn modelId="{C2BEFEE2-9F7E-44B2-92E7-48B0944756EA}" type="presParOf" srcId="{39643648-D8F5-4E90-A044-7C6C3E30C4D5}" destId="{FFE091C6-D43A-4848-8651-31402D26EFAA}" srcOrd="0" destOrd="0" presId="urn:microsoft.com/office/officeart/2005/8/layout/cycle4"/>
    <dgm:cxn modelId="{5B166E2F-01BE-4BCD-A5B4-D6F9D6A21F0E}" type="presParOf" srcId="{FFE091C6-D43A-4848-8651-31402D26EFAA}" destId="{E2629DBC-3C8B-467A-918C-DD9F449CC672}" srcOrd="0" destOrd="0" presId="urn:microsoft.com/office/officeart/2005/8/layout/cycle4"/>
    <dgm:cxn modelId="{99A61DBB-05D0-4020-A5A8-984E14DC3C6D}" type="presParOf" srcId="{E2629DBC-3C8B-467A-918C-DD9F449CC672}" destId="{0A43329E-AB18-41E9-84AC-B46C90B4309C}" srcOrd="0" destOrd="0" presId="urn:microsoft.com/office/officeart/2005/8/layout/cycle4"/>
    <dgm:cxn modelId="{ED10E627-C08A-4C69-8E1F-1E483D9DA661}" type="presParOf" srcId="{E2629DBC-3C8B-467A-918C-DD9F449CC672}" destId="{43A99BFB-5D9F-43F6-867B-4FB7CBE9AADA}" srcOrd="1" destOrd="0" presId="urn:microsoft.com/office/officeart/2005/8/layout/cycle4"/>
    <dgm:cxn modelId="{8953DDD5-AA1D-4BF0-9508-5C9ED75F6B6C}" type="presParOf" srcId="{FFE091C6-D43A-4848-8651-31402D26EFAA}" destId="{922906D8-BF92-48A7-8570-ECB2E8FAFA47}" srcOrd="1" destOrd="0" presId="urn:microsoft.com/office/officeart/2005/8/layout/cycle4"/>
    <dgm:cxn modelId="{97BE5E4A-3216-462F-8FE4-8EA7E8931B9C}" type="presParOf" srcId="{922906D8-BF92-48A7-8570-ECB2E8FAFA47}" destId="{B4ABDC3A-56AD-4C4E-9474-706D16D9B1DF}" srcOrd="0" destOrd="0" presId="urn:microsoft.com/office/officeart/2005/8/layout/cycle4"/>
    <dgm:cxn modelId="{77296555-92BA-4546-AEB9-E3F4DC67FBF0}" type="presParOf" srcId="{922906D8-BF92-48A7-8570-ECB2E8FAFA47}" destId="{C71E2FE5-ECB0-4B85-850E-2DB817D99C02}" srcOrd="1" destOrd="0" presId="urn:microsoft.com/office/officeart/2005/8/layout/cycle4"/>
    <dgm:cxn modelId="{0756181D-2AE3-4072-BC97-6EF3A04C566F}" type="presParOf" srcId="{FFE091C6-D43A-4848-8651-31402D26EFAA}" destId="{8FC49302-12D8-41D9-95E8-CF93FAC53712}" srcOrd="2" destOrd="0" presId="urn:microsoft.com/office/officeart/2005/8/layout/cycle4"/>
    <dgm:cxn modelId="{E5B04C78-B789-4FE5-996E-C806B285B1AB}" type="presParOf" srcId="{8FC49302-12D8-41D9-95E8-CF93FAC53712}" destId="{8A1C498A-EF46-4B43-B7D8-D4F2E6F50B4F}" srcOrd="0" destOrd="0" presId="urn:microsoft.com/office/officeart/2005/8/layout/cycle4"/>
    <dgm:cxn modelId="{7C14A51E-B116-4518-82E4-59CCEFE28FBA}" type="presParOf" srcId="{8FC49302-12D8-41D9-95E8-CF93FAC53712}" destId="{697562E3-1640-4802-96D5-05768EBA3FFB}" srcOrd="1" destOrd="0" presId="urn:microsoft.com/office/officeart/2005/8/layout/cycle4"/>
    <dgm:cxn modelId="{3069FEDC-4A47-47CA-A34F-68E988CE1D63}" type="presParOf" srcId="{FFE091C6-D43A-4848-8651-31402D26EFAA}" destId="{BC0E0F6B-C746-49D9-B7C2-C8346C3AEBE3}" srcOrd="3" destOrd="0" presId="urn:microsoft.com/office/officeart/2005/8/layout/cycle4"/>
    <dgm:cxn modelId="{AE59D107-35A8-4BDF-95A7-767BCC36AA79}" type="presParOf" srcId="{BC0E0F6B-C746-49D9-B7C2-C8346C3AEBE3}" destId="{1A0121B6-DBD5-46AE-B9C9-9BEE8F71E5E8}" srcOrd="0" destOrd="0" presId="urn:microsoft.com/office/officeart/2005/8/layout/cycle4"/>
    <dgm:cxn modelId="{7A9ED3B9-C400-4A93-8CA9-8885CC3BE94F}" type="presParOf" srcId="{BC0E0F6B-C746-49D9-B7C2-C8346C3AEBE3}" destId="{CE97316E-64EF-4409-9A7E-8F410131B4AF}" srcOrd="1" destOrd="0" presId="urn:microsoft.com/office/officeart/2005/8/layout/cycle4"/>
    <dgm:cxn modelId="{289FD8D5-FB8B-4BEF-8817-B3C721A86EBA}" type="presParOf" srcId="{FFE091C6-D43A-4848-8651-31402D26EFAA}" destId="{C33EDA0E-4AE2-4F1F-AE41-5AD8946446AD}" srcOrd="4" destOrd="0" presId="urn:microsoft.com/office/officeart/2005/8/layout/cycle4"/>
    <dgm:cxn modelId="{8C30AC49-D015-4527-B2D0-CBF6D2772FA1}" type="presParOf" srcId="{39643648-D8F5-4E90-A044-7C6C3E30C4D5}" destId="{52AD0B86-6B10-479C-A3BC-65E451DEE25C}" srcOrd="1" destOrd="0" presId="urn:microsoft.com/office/officeart/2005/8/layout/cycle4"/>
    <dgm:cxn modelId="{5BBF528E-FC0F-4F28-9F42-5EEADC58F72C}" type="presParOf" srcId="{52AD0B86-6B10-479C-A3BC-65E451DEE25C}" destId="{6B3D7833-AF74-4515-A5F7-12CEF444F4C2}" srcOrd="0" destOrd="0" presId="urn:microsoft.com/office/officeart/2005/8/layout/cycle4"/>
    <dgm:cxn modelId="{79E2F2E6-BB90-47DD-9A80-F9E513D8FD53}" type="presParOf" srcId="{52AD0B86-6B10-479C-A3BC-65E451DEE25C}" destId="{057E5768-5EC5-4ED6-A580-641968ACFF75}" srcOrd="1" destOrd="0" presId="urn:microsoft.com/office/officeart/2005/8/layout/cycle4"/>
    <dgm:cxn modelId="{14E500AD-3AE5-4936-93CD-6A09B5A210F3}" type="presParOf" srcId="{52AD0B86-6B10-479C-A3BC-65E451DEE25C}" destId="{9EC2F152-5784-4429-AAB0-A9B16D784B93}" srcOrd="2" destOrd="0" presId="urn:microsoft.com/office/officeart/2005/8/layout/cycle4"/>
    <dgm:cxn modelId="{D440AEAE-2840-46F3-9D3B-EFF4DAEE60EB}" type="presParOf" srcId="{52AD0B86-6B10-479C-A3BC-65E451DEE25C}" destId="{597C3D58-5028-455B-A72F-51571697655F}" srcOrd="3" destOrd="0" presId="urn:microsoft.com/office/officeart/2005/8/layout/cycle4"/>
    <dgm:cxn modelId="{444C0D7B-2799-4A83-8ED5-132BD3DFC129}" type="presParOf" srcId="{52AD0B86-6B10-479C-A3BC-65E451DEE25C}" destId="{346A1BED-6224-421A-BC5A-19E507B18302}" srcOrd="4" destOrd="0" presId="urn:microsoft.com/office/officeart/2005/8/layout/cycle4"/>
    <dgm:cxn modelId="{B6B30498-7129-4FFF-9670-8C59A95B5FBA}" type="presParOf" srcId="{39643648-D8F5-4E90-A044-7C6C3E30C4D5}" destId="{FF7B99D9-2A99-489D-9160-431D4D3F30A1}" srcOrd="2" destOrd="0" presId="urn:microsoft.com/office/officeart/2005/8/layout/cycle4"/>
    <dgm:cxn modelId="{2AF0F5F1-2D1B-4615-B89C-B4AF56CE4B2C}" type="presParOf" srcId="{39643648-D8F5-4E90-A044-7C6C3E30C4D5}" destId="{A96C00DF-A912-4A20-90AE-9C765701377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C498A-EF46-4B43-B7D8-D4F2E6F50B4F}">
      <dsp:nvSpPr>
        <dsp:cNvPr id="0" name=""/>
        <dsp:cNvSpPr/>
      </dsp:nvSpPr>
      <dsp:spPr>
        <a:xfrm>
          <a:off x="4820850" y="3077654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100" kern="1200"/>
        </a:p>
      </dsp:txBody>
      <dsp:txXfrm>
        <a:off x="5523412" y="3471546"/>
        <a:ext cx="1501448" cy="1022601"/>
      </dsp:txXfrm>
    </dsp:sp>
    <dsp:sp modelId="{1A0121B6-DBD5-46AE-B9C9-9BEE8F71E5E8}">
      <dsp:nvSpPr>
        <dsp:cNvPr id="0" name=""/>
        <dsp:cNvSpPr/>
      </dsp:nvSpPr>
      <dsp:spPr>
        <a:xfrm>
          <a:off x="1172924" y="3077654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100" kern="1200"/>
        </a:p>
      </dsp:txBody>
      <dsp:txXfrm>
        <a:off x="1204739" y="3471546"/>
        <a:ext cx="1501448" cy="1022601"/>
      </dsp:txXfrm>
    </dsp:sp>
    <dsp:sp modelId="{B4ABDC3A-56AD-4C4E-9474-706D16D9B1DF}">
      <dsp:nvSpPr>
        <dsp:cNvPr id="0" name=""/>
        <dsp:cNvSpPr/>
      </dsp:nvSpPr>
      <dsp:spPr>
        <a:xfrm>
          <a:off x="4820850" y="0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100" kern="1200"/>
        </a:p>
      </dsp:txBody>
      <dsp:txXfrm>
        <a:off x="5523412" y="31815"/>
        <a:ext cx="1501448" cy="1022601"/>
      </dsp:txXfrm>
    </dsp:sp>
    <dsp:sp modelId="{0A43329E-AB18-41E9-84AC-B46C90B4309C}">
      <dsp:nvSpPr>
        <dsp:cNvPr id="0" name=""/>
        <dsp:cNvSpPr/>
      </dsp:nvSpPr>
      <dsp:spPr>
        <a:xfrm>
          <a:off x="1172924" y="0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100" kern="1200"/>
        </a:p>
      </dsp:txBody>
      <dsp:txXfrm>
        <a:off x="1204739" y="31815"/>
        <a:ext cx="1501448" cy="1022601"/>
      </dsp:txXfrm>
    </dsp:sp>
    <dsp:sp modelId="{6B3D7833-AF74-4515-A5F7-12CEF444F4C2}">
      <dsp:nvSpPr>
        <dsp:cNvPr id="0" name=""/>
        <dsp:cNvSpPr/>
      </dsp:nvSpPr>
      <dsp:spPr>
        <a:xfrm>
          <a:off x="2109798" y="257979"/>
          <a:ext cx="1959741" cy="195974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  <a:sp3d extrusionH="28000" prstMaterial="matte"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2683793" y="831974"/>
        <a:ext cx="1385746" cy="1385746"/>
      </dsp:txXfrm>
    </dsp:sp>
    <dsp:sp modelId="{057E5768-5EC5-4ED6-A580-641968ACFF75}">
      <dsp:nvSpPr>
        <dsp:cNvPr id="0" name=""/>
        <dsp:cNvSpPr/>
      </dsp:nvSpPr>
      <dsp:spPr>
        <a:xfrm rot="5400000">
          <a:off x="4160059" y="257979"/>
          <a:ext cx="1959741" cy="195974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  <a:sp3d extrusionH="28000" prstMaterial="matte"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 rot="-5400000">
        <a:off x="4160059" y="831974"/>
        <a:ext cx="1385746" cy="1385746"/>
      </dsp:txXfrm>
    </dsp:sp>
    <dsp:sp modelId="{9EC2F152-5784-4429-AAB0-A9B16D784B93}">
      <dsp:nvSpPr>
        <dsp:cNvPr id="0" name=""/>
        <dsp:cNvSpPr/>
      </dsp:nvSpPr>
      <dsp:spPr>
        <a:xfrm rot="10800000">
          <a:off x="4160059" y="2308241"/>
          <a:ext cx="1959741" cy="195974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  <a:sp3d extrusionH="28000" prstMaterial="matte"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 rot="10800000">
        <a:off x="4160059" y="2308241"/>
        <a:ext cx="1385746" cy="1385746"/>
      </dsp:txXfrm>
    </dsp:sp>
    <dsp:sp modelId="{597C3D58-5028-455B-A72F-51571697655F}">
      <dsp:nvSpPr>
        <dsp:cNvPr id="0" name=""/>
        <dsp:cNvSpPr/>
      </dsp:nvSpPr>
      <dsp:spPr>
        <a:xfrm rot="16200000">
          <a:off x="2109798" y="2308241"/>
          <a:ext cx="1959741" cy="195974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  <a:sp3d extrusionH="28000" prstMaterial="matte"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 rot="5400000">
        <a:off x="2683793" y="2308241"/>
        <a:ext cx="1385746" cy="1385746"/>
      </dsp:txXfrm>
    </dsp:sp>
    <dsp:sp modelId="{FF7B99D9-2A99-489D-9160-431D4D3F30A1}">
      <dsp:nvSpPr>
        <dsp:cNvPr id="0" name=""/>
        <dsp:cNvSpPr/>
      </dsp:nvSpPr>
      <dsp:spPr>
        <a:xfrm>
          <a:off x="3776484" y="1855644"/>
          <a:ext cx="676631" cy="58837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C00DF-A912-4A20-90AE-9C7657013777}">
      <dsp:nvSpPr>
        <dsp:cNvPr id="0" name=""/>
        <dsp:cNvSpPr/>
      </dsp:nvSpPr>
      <dsp:spPr>
        <a:xfrm rot="10800000">
          <a:off x="3776484" y="2081942"/>
          <a:ext cx="676631" cy="58837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55CD7-30D5-4ED7-A9E8-8D4A7DEBA716}" type="datetimeFigureOut">
              <a:rPr lang="en-US" smtClean="0"/>
              <a:t>8/28/2013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30299-5B48-437D-B96B-2DA9C41E7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256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0EAC5-EFD5-4DC6-949B-5F0D0709ECF4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8DD35-85F5-467E-9552-F822FBF99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68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DB26-2EAF-4489-BC80-5EBFD7E532D6}" type="datetimeFigureOut">
              <a:rPr lang="en-US" smtClean="0"/>
              <a:t>8/28/2013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608C-9BFF-4F0A-9420-294B896D98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235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DB26-2EAF-4489-BC80-5EBFD7E532D6}" type="datetimeFigureOut">
              <a:rPr lang="en-US" smtClean="0"/>
              <a:t>8/28/2013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608C-9BFF-4F0A-9420-294B896D98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76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DB26-2EAF-4489-BC80-5EBFD7E532D6}" type="datetimeFigureOut">
              <a:rPr lang="en-US" smtClean="0"/>
              <a:t>8/28/2013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608C-9BFF-4F0A-9420-294B896D98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3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DB26-2EAF-4489-BC80-5EBFD7E532D6}" type="datetimeFigureOut">
              <a:rPr lang="en-US" smtClean="0"/>
              <a:t>8/28/2013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608C-9BFF-4F0A-9420-294B896D98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37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DB26-2EAF-4489-BC80-5EBFD7E532D6}" type="datetimeFigureOut">
              <a:rPr lang="en-US" smtClean="0"/>
              <a:t>8/28/2013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608C-9BFF-4F0A-9420-294B896D98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46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DB26-2EAF-4489-BC80-5EBFD7E532D6}" type="datetimeFigureOut">
              <a:rPr lang="en-US" smtClean="0"/>
              <a:t>8/28/2013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608C-9BFF-4F0A-9420-294B896D98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68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DB26-2EAF-4489-BC80-5EBFD7E532D6}" type="datetimeFigureOut">
              <a:rPr lang="en-US" smtClean="0"/>
              <a:t>8/28/2013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608C-9BFF-4F0A-9420-294B896D98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51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DB26-2EAF-4489-BC80-5EBFD7E532D6}" type="datetimeFigureOut">
              <a:rPr lang="en-US" smtClean="0"/>
              <a:t>8/28/2013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608C-9BFF-4F0A-9420-294B896D98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7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DB26-2EAF-4489-BC80-5EBFD7E532D6}" type="datetimeFigureOut">
              <a:rPr lang="en-US" smtClean="0"/>
              <a:t>8/28/2013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608C-9BFF-4F0A-9420-294B896D98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6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DB26-2EAF-4489-BC80-5EBFD7E532D6}" type="datetimeFigureOut">
              <a:rPr lang="en-US" smtClean="0"/>
              <a:t>8/28/2013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608C-9BFF-4F0A-9420-294B896D98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647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DB26-2EAF-4489-BC80-5EBFD7E532D6}" type="datetimeFigureOut">
              <a:rPr lang="en-US" smtClean="0"/>
              <a:t>8/28/2013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608C-9BFF-4F0A-9420-294B896D98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92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DDB26-2EAF-4489-BC80-5EBFD7E532D6}" type="datetimeFigureOut">
              <a:rPr lang="en-US" smtClean="0"/>
              <a:t>8/28/2013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5608C-9BFF-4F0A-9420-294B896D98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3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 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 the style and layout of a chart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388" b="83629"/>
          <a:stretch/>
        </p:blipFill>
        <p:spPr bwMode="auto">
          <a:xfrm>
            <a:off x="838200" y="2307609"/>
            <a:ext cx="7357504" cy="98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58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a transition sounds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7" b="50000"/>
          <a:stretch/>
        </p:blipFill>
        <p:spPr bwMode="auto">
          <a:xfrm>
            <a:off x="762000" y="2352521"/>
            <a:ext cx="7163937" cy="327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68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4" name="drumroll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Make the animation effect to move down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5" t="8153" r="52717" b="38654"/>
          <a:stretch/>
        </p:blipFill>
        <p:spPr bwMode="auto">
          <a:xfrm>
            <a:off x="1729408" y="795130"/>
            <a:ext cx="4035287" cy="518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45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 the slip animation to a wipe animation and to start after 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1" t="8152" r="38044" b="59851"/>
          <a:stretch/>
        </p:blipFill>
        <p:spPr bwMode="auto">
          <a:xfrm>
            <a:off x="1295400" y="2667000"/>
            <a:ext cx="6897756" cy="312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95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reorder a photo top to bottom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714875"/>
            <a:ext cx="2857500" cy="2143125"/>
          </a:xfr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17" b="60666"/>
          <a:stretch/>
        </p:blipFill>
        <p:spPr bwMode="auto">
          <a:xfrm>
            <a:off x="1219200" y="1981200"/>
            <a:ext cx="3326296" cy="38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56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add a password to a power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4" t="1427" r="61359" b="49286"/>
          <a:stretch/>
        </p:blipFill>
        <p:spPr bwMode="auto">
          <a:xfrm>
            <a:off x="19878" y="2050774"/>
            <a:ext cx="4870174" cy="4807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3" t="37874" r="37283" b="39486"/>
          <a:stretch/>
        </p:blipFill>
        <p:spPr bwMode="auto">
          <a:xfrm>
            <a:off x="5638800" y="2040835"/>
            <a:ext cx="3160643" cy="220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0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add a smart art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8" t="27106" r="19946" b="29687"/>
          <a:stretch/>
        </p:blipFill>
        <p:spPr bwMode="auto">
          <a:xfrm>
            <a:off x="894527" y="1756062"/>
            <a:ext cx="7354946" cy="421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92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remove smart art shape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836866"/>
              </p:ext>
            </p:extLst>
          </p:nvPr>
        </p:nvGraphicFramePr>
        <p:xfrm>
          <a:off x="5334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280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Configure the slide show to be browsed at a kiosk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" r="50000" b="44973"/>
          <a:stretch/>
        </p:blipFill>
        <p:spPr bwMode="auto">
          <a:xfrm>
            <a:off x="838200" y="1716156"/>
            <a:ext cx="6096000" cy="51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6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set the slide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" t="-1427" r="41957" b="54552"/>
          <a:stretch/>
        </p:blipFill>
        <p:spPr bwMode="auto">
          <a:xfrm>
            <a:off x="914400" y="1447800"/>
            <a:ext cx="681824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27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change a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61" t="70312"/>
          <a:stretch/>
        </p:blipFill>
        <p:spPr bwMode="auto">
          <a:xfrm>
            <a:off x="2438400" y="1143000"/>
            <a:ext cx="356483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1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create motion path shapes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67000" y="3200400"/>
            <a:ext cx="2819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63" b="14402"/>
          <a:stretch/>
        </p:blipFill>
        <p:spPr bwMode="auto">
          <a:xfrm>
            <a:off x="5257801" y="1752600"/>
            <a:ext cx="2970046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89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3 -0.29768 C -0.33802 -0.21203 -0.3125 -0.10347 -0.2467 -0.05602 C -0.16909 -3.33333E-6 -0.10972 -0.0574 -0.07899 -0.0956 L -0.04149 -0.14907 C -0.01041 -0.18703 0.0507 -0.24282 0.1382 -0.17986 C 0.19427 -0.13935 0.22986 -0.02384 0.19497 0.06204 C 0.16025 0.14769 0.06806 0.1713 0.01198 0.13079 C -0.07534 0.0676 -0.07361 -0.03125 -0.06684 -0.08657 L -0.05364 -0.1581 C -0.04652 -0.21319 -0.04305 -0.31064 -0.12048 -0.36666 C -0.18628 -0.41412 -0.2684 -0.38356 -0.3033 -0.29768 Z " pathEditMode="relative" rAng="1708721" ptsTypes="ffFfff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13" y="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mark PowerPoint as final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" r="58587" b="54145"/>
          <a:stretch/>
        </p:blipFill>
        <p:spPr bwMode="auto">
          <a:xfrm>
            <a:off x="2286000" y="2289313"/>
            <a:ext cx="5049078" cy="431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76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change mouse courser from an arrow to a pen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9" t="30775" r="33315" b="29687"/>
          <a:stretch/>
        </p:blipFill>
        <p:spPr bwMode="auto">
          <a:xfrm>
            <a:off x="2743200" y="2286000"/>
            <a:ext cx="3498574" cy="38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63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 the date as the header and name as the footer to every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4" t="15623" r="53171" b="45109"/>
          <a:stretch/>
        </p:blipFill>
        <p:spPr bwMode="auto">
          <a:xfrm>
            <a:off x="1570383" y="1808922"/>
            <a:ext cx="4234070" cy="369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48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the chart style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1629" r="46848" b="57406"/>
          <a:stretch/>
        </p:blipFill>
        <p:spPr bwMode="auto">
          <a:xfrm>
            <a:off x="1905000" y="1600200"/>
            <a:ext cx="5108713" cy="399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59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Decrease the numbers on the y axis by two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2692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90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 the font of text on slide 2 to office classic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5" t="1427" r="50000" b="24592"/>
          <a:stretch/>
        </p:blipFill>
        <p:spPr bwMode="auto">
          <a:xfrm>
            <a:off x="1928190" y="139148"/>
            <a:ext cx="4167809" cy="721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39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view of slide show.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VIEW,  SLIDE MASTER, Page Setup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6" t="56497" r="31513" b="24260"/>
          <a:stretch/>
        </p:blipFill>
        <p:spPr bwMode="auto">
          <a:xfrm>
            <a:off x="1371600" y="2590800"/>
            <a:ext cx="6723183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32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custom slide show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0" t="3668" r="70652" b="77785"/>
          <a:stretch/>
        </p:blipFill>
        <p:spPr bwMode="auto">
          <a:xfrm>
            <a:off x="1630017" y="3352800"/>
            <a:ext cx="1948070" cy="180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41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 your power point as a 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7" r="51576" b="28261"/>
          <a:stretch/>
        </p:blipFill>
        <p:spPr bwMode="auto">
          <a:xfrm>
            <a:off x="1684727" y="1905000"/>
            <a:ext cx="4219116" cy="478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90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Copy a slide from another slide show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0" t="3465" b="53736"/>
          <a:stretch/>
        </p:blipFill>
        <p:spPr bwMode="auto">
          <a:xfrm>
            <a:off x="1905000" y="1981200"/>
            <a:ext cx="3048000" cy="417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72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 off the black slide at the end of a slide show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8" t="13451" r="17174" b="17459"/>
          <a:stretch/>
        </p:blipFill>
        <p:spPr bwMode="auto">
          <a:xfrm>
            <a:off x="1905000" y="1676400"/>
            <a:ext cx="5986299" cy="498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1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 the font style and color of the word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31" t="71502"/>
          <a:stretch/>
        </p:blipFill>
        <p:spPr bwMode="auto">
          <a:xfrm>
            <a:off x="2133600" y="2438400"/>
            <a:ext cx="3812275" cy="277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2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 the color and size of a 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3048000"/>
            <a:ext cx="1828800" cy="1447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4" b="86287"/>
          <a:stretch/>
        </p:blipFill>
        <p:spPr bwMode="auto">
          <a:xfrm>
            <a:off x="220639" y="1529928"/>
            <a:ext cx="8923361" cy="99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77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photo album and edit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4" t="13840" r="41893" b="44549"/>
          <a:stretch/>
        </p:blipFill>
        <p:spPr bwMode="auto">
          <a:xfrm>
            <a:off x="1905000" y="1905000"/>
            <a:ext cx="5431809" cy="4058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019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214</Words>
  <Application>Microsoft Office PowerPoint</Application>
  <PresentationFormat>On-screen Show (4:3)</PresentationFormat>
  <Paragraphs>28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Exam questions</vt:lpstr>
      <vt:lpstr>how do you change a word</vt:lpstr>
      <vt:lpstr>Create custom slide show </vt:lpstr>
      <vt:lpstr>Package your power point as a cd</vt:lpstr>
      <vt:lpstr>Copy a slide from another slide show </vt:lpstr>
      <vt:lpstr>Take off the black slide at the end of a slide show</vt:lpstr>
      <vt:lpstr>Change the font style and color of the word art</vt:lpstr>
      <vt:lpstr>Change the color and size of a shape</vt:lpstr>
      <vt:lpstr>Create a photo album and edit it</vt:lpstr>
      <vt:lpstr>Change the style and layout of a chart</vt:lpstr>
      <vt:lpstr>Insert a transition sounds</vt:lpstr>
      <vt:lpstr>Make the animation effect to move down </vt:lpstr>
      <vt:lpstr>Change the slip animation to a wipe animation and to start after preview</vt:lpstr>
      <vt:lpstr>How to reorder a photo top to bottom</vt:lpstr>
      <vt:lpstr>How to add a password to a power point</vt:lpstr>
      <vt:lpstr>How to add a smart art</vt:lpstr>
      <vt:lpstr>How to remove smart art shape</vt:lpstr>
      <vt:lpstr>Configure the slide show to be browsed at a kiosk</vt:lpstr>
      <vt:lpstr>How to set the slide size</vt:lpstr>
      <vt:lpstr>How to create motion path shapes</vt:lpstr>
      <vt:lpstr>How to mark PowerPoint as final</vt:lpstr>
      <vt:lpstr>how to change mouse courser from an arrow to a pen </vt:lpstr>
      <vt:lpstr>Add the date as the header and name as the footer to every slide</vt:lpstr>
      <vt:lpstr>Change the chart style </vt:lpstr>
      <vt:lpstr>Decrease the numbers on the y axis by two </vt:lpstr>
      <vt:lpstr>Change the font of text on slide 2 to office classic</vt:lpstr>
      <vt:lpstr>Change view of slide show.</vt:lpstr>
    </vt:vector>
  </TitlesOfParts>
  <Company>School Board of Levy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Seinfeld</dc:creator>
  <cp:lastModifiedBy>Seinfeld</cp:lastModifiedBy>
  <cp:revision>17</cp:revision>
  <cp:lastPrinted>2012-01-05T16:28:57Z</cp:lastPrinted>
  <dcterms:created xsi:type="dcterms:W3CDTF">2012-01-04T15:56:51Z</dcterms:created>
  <dcterms:modified xsi:type="dcterms:W3CDTF">2013-08-28T12:47:35Z</dcterms:modified>
</cp:coreProperties>
</file>