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64" r:id="rId3"/>
    <p:sldId id="271" r:id="rId4"/>
    <p:sldId id="269" r:id="rId5"/>
    <p:sldId id="315" r:id="rId6"/>
    <p:sldId id="318" r:id="rId7"/>
    <p:sldId id="266" r:id="rId8"/>
    <p:sldId id="265" r:id="rId9"/>
    <p:sldId id="270" r:id="rId10"/>
    <p:sldId id="313" r:id="rId11"/>
    <p:sldId id="309" r:id="rId12"/>
    <p:sldId id="295" r:id="rId13"/>
    <p:sldId id="308" r:id="rId14"/>
    <p:sldId id="319" r:id="rId15"/>
    <p:sldId id="320" r:id="rId16"/>
    <p:sldId id="321" r:id="rId17"/>
    <p:sldId id="32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73882-3351-43C2-A1AC-360EE58BD252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00627-23B8-406E-BFA5-5EC1D287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66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7E23469-A8EF-4B84-B716-0DB5AEF5F613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ED2BF60-2328-418B-A42D-94DFE341A9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Digital Design Exam</a:t>
            </a:r>
            <a:r>
              <a:rPr lang="en-US" smtClean="0"/>
              <a:t/>
            </a:r>
            <a:br>
              <a:rPr lang="en-US" smtClean="0"/>
            </a:br>
            <a:r>
              <a:rPr lang="en-US" dirty="0"/>
              <a:t>D</a:t>
            </a:r>
          </a:p>
        </p:txBody>
      </p:sp>
      <p:pic>
        <p:nvPicPr>
          <p:cNvPr id="2050" name="Picture 2" descr="C:\Documents and Settings\chscl\Local Settings\Temporary Internet Files\Content.IE5\DBRWAQ25\MC9003314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657600"/>
            <a:ext cx="1506537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3810000"/>
            <a:ext cx="403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exam are you taking?</a:t>
            </a:r>
          </a:p>
          <a:p>
            <a:pPr marL="342900" indent="-342900">
              <a:buAutoNum type="arabicPeriod"/>
            </a:pPr>
            <a:r>
              <a:rPr lang="en-US" dirty="0" smtClean="0"/>
              <a:t>A</a:t>
            </a:r>
          </a:p>
          <a:p>
            <a:pPr marL="342900" indent="-342900">
              <a:buAutoNum type="arabicPeriod"/>
            </a:pPr>
            <a:r>
              <a:rPr lang="en-US" dirty="0" smtClean="0"/>
              <a:t>B</a:t>
            </a:r>
          </a:p>
          <a:p>
            <a:pPr marL="342900" indent="-342900">
              <a:buAutoNum type="arabicPeriod"/>
            </a:pPr>
            <a:r>
              <a:rPr lang="en-US" dirty="0" smtClean="0"/>
              <a:t>C</a:t>
            </a:r>
          </a:p>
          <a:p>
            <a:pPr marL="342900" indent="-342900">
              <a:buAutoNum type="arabicPeriod"/>
            </a:pPr>
            <a:r>
              <a:rPr lang="en-US" dirty="0" smtClean="0"/>
              <a:t>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tool is used for edit an image to make it smaller?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2119257"/>
            <a:ext cx="5144845" cy="36038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Crop tool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Pen tool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Marquee Tool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Pointer Tool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03" r="96474" b="85984"/>
          <a:stretch/>
        </p:blipFill>
        <p:spPr bwMode="auto">
          <a:xfrm>
            <a:off x="4774442" y="3518562"/>
            <a:ext cx="429904" cy="4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" t="29990" r="94030" b="67438"/>
          <a:stretch/>
        </p:blipFill>
        <p:spPr bwMode="auto">
          <a:xfrm>
            <a:off x="4395147" y="2743200"/>
            <a:ext cx="449239" cy="250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0" t="12162" r="94179" b="83921"/>
          <a:stretch/>
        </p:blipFill>
        <p:spPr bwMode="auto">
          <a:xfrm>
            <a:off x="4419600" y="2098342"/>
            <a:ext cx="354842" cy="38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02" r="97090" b="79419"/>
          <a:stretch/>
        </p:blipFill>
        <p:spPr bwMode="auto">
          <a:xfrm>
            <a:off x="5021807" y="3124200"/>
            <a:ext cx="354842" cy="300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672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way is the way to save an editable banner?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666999"/>
            <a:ext cx="6196405" cy="30560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File, Save 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File, Image Preview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File, Save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File, Export Preview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1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024744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If you were going to insert an animated image in a PowerPoint which image would you use?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505200"/>
            <a:ext cx="6196405" cy="28274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realestatebanner.png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realestatebanner.gif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realestate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realestate</a:t>
            </a:r>
            <a:r>
              <a:rPr lang="en-US" dirty="0" smtClean="0"/>
              <a:t>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Which is the correct way to save your animated banner?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File, Save 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File, Image Preview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File, Save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File, Export Preview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10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96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the image below and text create a txt to path in Fireworks.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35239" y="1648241"/>
            <a:ext cx="37787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England once </a:t>
            </a:r>
            <a:r>
              <a:rPr lang="en-US" dirty="0" smtClean="0"/>
              <a:t>there lived </a:t>
            </a:r>
            <a:r>
              <a:rPr lang="en-US" dirty="0"/>
              <a:t>a </a:t>
            </a:r>
            <a:r>
              <a:rPr lang="en-US" dirty="0" smtClean="0"/>
              <a:t>big And wonderfully </a:t>
            </a:r>
            <a:r>
              <a:rPr lang="en-US" dirty="0"/>
              <a:t>clever pig.</a:t>
            </a:r>
            <a:br>
              <a:rPr lang="en-US" dirty="0"/>
            </a:br>
            <a:r>
              <a:rPr lang="en-US" dirty="0"/>
              <a:t>To everybody it was plain</a:t>
            </a:r>
            <a:br>
              <a:rPr lang="en-US" dirty="0"/>
            </a:br>
            <a:r>
              <a:rPr lang="en-US" dirty="0"/>
              <a:t>That Piggy had a massive </a:t>
            </a:r>
            <a:r>
              <a:rPr lang="en-US" dirty="0" smtClean="0"/>
              <a:t>brain. He </a:t>
            </a:r>
            <a:r>
              <a:rPr lang="en-US" dirty="0"/>
              <a:t>worked out sums inside his </a:t>
            </a:r>
            <a:r>
              <a:rPr lang="en-US" dirty="0" smtClean="0"/>
              <a:t>head, There </a:t>
            </a:r>
            <a:r>
              <a:rPr lang="en-US" dirty="0"/>
              <a:t>was no book he hadn't </a:t>
            </a:r>
            <a:r>
              <a:rPr lang="en-US" dirty="0" smtClean="0"/>
              <a:t>read. He </a:t>
            </a:r>
            <a:r>
              <a:rPr lang="en-US" dirty="0"/>
              <a:t>knew what made an airplane </a:t>
            </a:r>
            <a:r>
              <a:rPr lang="en-US" dirty="0" smtClean="0"/>
              <a:t>fly, He </a:t>
            </a:r>
            <a:r>
              <a:rPr lang="en-US" dirty="0"/>
              <a:t>knew how engines worked and why.</a:t>
            </a:r>
            <a:br>
              <a:rPr lang="en-US" dirty="0"/>
            </a:br>
            <a:r>
              <a:rPr lang="en-US" dirty="0"/>
              <a:t>He knew all this, but in the </a:t>
            </a:r>
            <a:r>
              <a:rPr lang="en-US" dirty="0" err="1" smtClean="0"/>
              <a:t>endOne</a:t>
            </a:r>
            <a:r>
              <a:rPr lang="en-US" dirty="0" smtClean="0"/>
              <a:t> </a:t>
            </a:r>
            <a:r>
              <a:rPr lang="en-US" dirty="0"/>
              <a:t>question drove him round the </a:t>
            </a:r>
            <a:r>
              <a:rPr lang="en-US" dirty="0" err="1" smtClean="0"/>
              <a:t>bend:He</a:t>
            </a:r>
            <a:r>
              <a:rPr lang="en-US" dirty="0" smtClean="0"/>
              <a:t> </a:t>
            </a:r>
            <a:r>
              <a:rPr lang="en-US" dirty="0"/>
              <a:t>simply </a:t>
            </a:r>
            <a:r>
              <a:rPr lang="en-US" dirty="0" smtClean="0"/>
              <a:t>couldn't </a:t>
            </a:r>
            <a:r>
              <a:rPr lang="en-US" dirty="0"/>
              <a:t>puzzle </a:t>
            </a:r>
            <a:r>
              <a:rPr lang="en-US" dirty="0" smtClean="0"/>
              <a:t>out. What </a:t>
            </a:r>
            <a:r>
              <a:rPr lang="en-US" dirty="0"/>
              <a:t>LIFE was really all about.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6255097"/>
            <a:ext cx="6920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only the outline with text on the next PowerPoint.</a:t>
            </a:r>
            <a:endParaRPr lang="en-US" dirty="0"/>
          </a:p>
        </p:txBody>
      </p:sp>
      <p:pic>
        <p:nvPicPr>
          <p:cNvPr id="1026" name="Picture 2" descr="C:\Documents and Settings\smithch\Local Settings\Temporary Internet Files\Content.IE5\LWNPM056\MC9003255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04" y="1828799"/>
            <a:ext cx="4648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80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762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dirty="0" smtClean="0"/>
              <a:t>Paste the text to path image here and show teacher.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367368" cy="648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Paste Inside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82110"/>
            <a:ext cx="8534400" cy="1685377"/>
          </a:xfrm>
        </p:spPr>
        <p:txBody>
          <a:bodyPr>
            <a:normAutofit/>
          </a:bodyPr>
          <a:lstStyle/>
          <a:p>
            <a:r>
              <a:rPr lang="en-US" dirty="0" smtClean="0"/>
              <a:t>Using the following shape and paste inside the image</a:t>
            </a:r>
            <a:r>
              <a:rPr lang="en-US" dirty="0" smtClean="0"/>
              <a:t>. </a:t>
            </a:r>
            <a:r>
              <a:rPr lang="en-US" sz="1700" i="1" dirty="0" smtClean="0"/>
              <a:t>Hint: you can copy the picture below from the PowerPoint, but draw the shape in </a:t>
            </a:r>
            <a:r>
              <a:rPr lang="en-US" sz="1700" i="1" dirty="0" err="1" smtClean="0"/>
              <a:t>Fireworksl</a:t>
            </a:r>
            <a:endParaRPr lang="en-US" sz="17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301264"/>
            <a:ext cx="5091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the Paste inside on the next slide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982714" y="1981200"/>
            <a:ext cx="3810000" cy="38305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smithch\Local Settings\Temporary Internet Files\Content.IE5\KXARYD8N\MC90044212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24799"/>
            <a:ext cx="4754114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36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Paste the paste inside image here and show teacher.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the Banner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size is the banner?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750 x 150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750 </a:t>
            </a:r>
            <a:r>
              <a:rPr lang="en-US" dirty="0"/>
              <a:t>x 125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800 </a:t>
            </a:r>
            <a:r>
              <a:rPr lang="en-US" dirty="0"/>
              <a:t>x 150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700 x 100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6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219200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100</a:t>
            </a:r>
            <a:r>
              <a:rPr lang="en-US" baseline="30000" dirty="0" smtClean="0"/>
              <a:t>th</a:t>
            </a:r>
            <a:r>
              <a:rPr lang="en-US" dirty="0" smtClean="0"/>
              <a:t> of a second is state 3 on the animated banner?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743199"/>
            <a:ext cx="6196405" cy="29798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</a:t>
            </a:r>
            <a:r>
              <a:rPr lang="en-US" dirty="0"/>
              <a:t>9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30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55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79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29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marquee was used to feather the image?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Square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Oval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 Marquee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Triangle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3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371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graphics program did you create your animated banner 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667000"/>
            <a:ext cx="6777317" cy="350897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PowerPoint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Paint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Fireworks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Photoshop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752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Insert the animated banner here and show teacher, I want to see it moving in a slide show.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3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the banner..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color is the canvas?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White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Green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Red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447800"/>
            <a:ext cx="6965245" cy="1202485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Harrington" pitchFamily="82" charset="0"/>
              </a:rPr>
              <a:t>What is the font of animated banner?</a:t>
            </a:r>
            <a:endParaRPr lang="en-US" sz="4400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3048000"/>
            <a:ext cx="6196405" cy="267506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Ravie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Harrington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Monotype</a:t>
            </a:r>
            <a:r>
              <a:rPr lang="en-US" dirty="0" smtClean="0">
                <a:latin typeface="Monotype Corsiva" pitchFamily="66" charset="0"/>
              </a:rPr>
              <a:t> </a:t>
            </a:r>
            <a:r>
              <a:rPr lang="en-US" dirty="0" smtClean="0"/>
              <a:t>Corsiva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Brush Script MT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states is the animated banner.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35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45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51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334</Words>
  <Application>Microsoft Office PowerPoint</Application>
  <PresentationFormat>On-screen Show (4:3)</PresentationFormat>
  <Paragraphs>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Austin</vt:lpstr>
      <vt:lpstr>Digital Design Exam D</vt:lpstr>
      <vt:lpstr>Open the Banner </vt:lpstr>
      <vt:lpstr>How many 100th of a second is state 3 on the animated banner?</vt:lpstr>
      <vt:lpstr>What marquee was used to feather the image?</vt:lpstr>
      <vt:lpstr>What graphics program did you create your animated banner in?</vt:lpstr>
      <vt:lpstr>Insert the animated banner here and show teacher, I want to see it moving in a slide show.</vt:lpstr>
      <vt:lpstr>Open the banner.. </vt:lpstr>
      <vt:lpstr>What is the font of animated banner?</vt:lpstr>
      <vt:lpstr>How many states is the animated banner.</vt:lpstr>
      <vt:lpstr>Which tool is used for edit an image to make it smaller?</vt:lpstr>
      <vt:lpstr>Which way is the way to save an editable banner?</vt:lpstr>
      <vt:lpstr>If you were going to insert an animated image in a PowerPoint which image would you use?</vt:lpstr>
      <vt:lpstr>Which is the correct way to save your animated banner?</vt:lpstr>
      <vt:lpstr>Using the image below and text create a txt to path in Fireworks. </vt:lpstr>
      <vt:lpstr>PowerPoint Presentation</vt:lpstr>
      <vt:lpstr>Paste Inside</vt:lpstr>
      <vt:lpstr>PowerPoint Presentation</vt:lpstr>
    </vt:vector>
  </TitlesOfParts>
  <Company>School Board of Levy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Design Exam</dc:title>
  <dc:creator>Seinfeld</dc:creator>
  <cp:lastModifiedBy>testuser</cp:lastModifiedBy>
  <cp:revision>52</cp:revision>
  <dcterms:created xsi:type="dcterms:W3CDTF">2012-12-14T13:19:31Z</dcterms:created>
  <dcterms:modified xsi:type="dcterms:W3CDTF">2013-09-19T23:44:52Z</dcterms:modified>
</cp:coreProperties>
</file>