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2F7742C-F6D8-403D-A58A-28D050BDDECD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24C24F5-0070-432D-8837-2EBD011B483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F7742C-F6D8-403D-A58A-28D050BDDECD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4C24F5-0070-432D-8837-2EBD011B48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F7742C-F6D8-403D-A58A-28D050BDDECD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4C24F5-0070-432D-8837-2EBD011B48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F7742C-F6D8-403D-A58A-28D050BDDECD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4C24F5-0070-432D-8837-2EBD011B48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2F7742C-F6D8-403D-A58A-28D050BDDECD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24C24F5-0070-432D-8837-2EBD011B483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F7742C-F6D8-403D-A58A-28D050BDDECD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24C24F5-0070-432D-8837-2EBD011B483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F7742C-F6D8-403D-A58A-28D050BDDECD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24C24F5-0070-432D-8837-2EBD011B48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F7742C-F6D8-403D-A58A-28D050BDDECD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4C24F5-0070-432D-8837-2EBD011B48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F7742C-F6D8-403D-A58A-28D050BDDECD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4C24F5-0070-432D-8837-2EBD011B48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2F7742C-F6D8-403D-A58A-28D050BDDECD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24C24F5-0070-432D-8837-2EBD011B48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2F7742C-F6D8-403D-A58A-28D050BDDECD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24C24F5-0070-432D-8837-2EBD011B483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2F7742C-F6D8-403D-A58A-28D050BDDECD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24C24F5-0070-432D-8837-2EBD011B483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Photoshop Lesson 5 Practice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Shayla Lantz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9)</a:t>
            </a:r>
            <a:endParaRPr lang="en-US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9006" t="19048" r="19048" b="17184"/>
          <a:stretch>
            <a:fillRect/>
          </a:stretch>
        </p:blipFill>
        <p:spPr bwMode="auto">
          <a:xfrm>
            <a:off x="1828800" y="1905000"/>
            <a:ext cx="5181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10)</a:t>
            </a:r>
            <a:endParaRPr lang="en-US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8400" t="18000" r="18400" b="16000"/>
          <a:stretch>
            <a:fillRect/>
          </a:stretch>
        </p:blipFill>
        <p:spPr bwMode="auto">
          <a:xfrm>
            <a:off x="1600200" y="1752600"/>
            <a:ext cx="5638800" cy="471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1) </a:t>
            </a:r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9021" t="19186" r="19021" b="16955"/>
          <a:stretch>
            <a:fillRect/>
          </a:stretch>
        </p:blipFill>
        <p:spPr bwMode="auto">
          <a:xfrm>
            <a:off x="2057400" y="1981200"/>
            <a:ext cx="4876800" cy="402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2)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9200" t="18667" r="18933" b="16000"/>
          <a:stretch>
            <a:fillRect/>
          </a:stretch>
        </p:blipFill>
        <p:spPr bwMode="auto">
          <a:xfrm>
            <a:off x="2057400" y="1905000"/>
            <a:ext cx="4953000" cy="418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3) </a:t>
            </a:r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8330" t="18182" r="18640" b="16667"/>
          <a:stretch>
            <a:fillRect/>
          </a:stretch>
        </p:blipFill>
        <p:spPr bwMode="auto">
          <a:xfrm>
            <a:off x="2209800" y="1828800"/>
            <a:ext cx="5105400" cy="422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4)</a:t>
            </a:r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8426" t="18571" r="18717" b="15714"/>
          <a:stretch>
            <a:fillRect/>
          </a:stretch>
        </p:blipFill>
        <p:spPr bwMode="auto">
          <a:xfrm>
            <a:off x="2286000" y="1981200"/>
            <a:ext cx="4800600" cy="401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5)</a:t>
            </a:r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8999" t="18167" r="18863" b="16644"/>
          <a:stretch>
            <a:fillRect/>
          </a:stretch>
        </p:blipFill>
        <p:spPr bwMode="auto">
          <a:xfrm>
            <a:off x="1828800" y="1752600"/>
            <a:ext cx="5257800" cy="441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6)</a:t>
            </a:r>
            <a:endParaRPr 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8551" t="18841" r="18841" b="15942"/>
          <a:stretch>
            <a:fillRect/>
          </a:stretch>
        </p:blipFill>
        <p:spPr bwMode="auto">
          <a:xfrm>
            <a:off x="2057400" y="1828800"/>
            <a:ext cx="51816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7)</a:t>
            </a:r>
            <a:endParaRPr 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8028" t="18310" r="18873" b="15493"/>
          <a:stretch>
            <a:fillRect/>
          </a:stretch>
        </p:blipFill>
        <p:spPr bwMode="auto">
          <a:xfrm>
            <a:off x="2133600" y="1905000"/>
            <a:ext cx="4953000" cy="415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8)</a:t>
            </a:r>
            <a:endParaRPr lang="en-US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8823" t="18824" r="18118" b="15294"/>
          <a:stretch>
            <a:fillRect/>
          </a:stretch>
        </p:blipFill>
        <p:spPr bwMode="auto">
          <a:xfrm>
            <a:off x="1905000" y="1828800"/>
            <a:ext cx="5105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31</TotalTime>
  <Words>27</Words>
  <Application>Microsoft Office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Foundry</vt:lpstr>
      <vt:lpstr>Photoshop Lesson 5 Practice Questions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School Board of Levy County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Seinfeld</dc:creator>
  <cp:lastModifiedBy>Seinfeld</cp:lastModifiedBy>
  <cp:revision>4</cp:revision>
  <dcterms:created xsi:type="dcterms:W3CDTF">2011-05-12T14:55:06Z</dcterms:created>
  <dcterms:modified xsi:type="dcterms:W3CDTF">2011-05-12T15:27:03Z</dcterms:modified>
</cp:coreProperties>
</file>