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CD8BC9C-4806-4E60-8251-02A9E093E109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CA5B2F4-4282-4794-9E45-0266C2156E3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Photoshop Lesson 4 Practice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Shayla Lantz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9)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518" t="19288" r="18519" b="15432"/>
          <a:stretch>
            <a:fillRect/>
          </a:stretch>
        </p:blipFill>
        <p:spPr bwMode="auto">
          <a:xfrm>
            <a:off x="1600200" y="1905000"/>
            <a:ext cx="5562600" cy="461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10)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8667" t="18889" r="19111" b="16667"/>
          <a:stretch>
            <a:fillRect/>
          </a:stretch>
        </p:blipFill>
        <p:spPr bwMode="auto">
          <a:xfrm>
            <a:off x="1676400" y="1905000"/>
            <a:ext cx="5410200" cy="44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1) 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021" t="18358" r="19021" b="16836"/>
          <a:stretch>
            <a:fillRect/>
          </a:stretch>
        </p:blipFill>
        <p:spPr bwMode="auto">
          <a:xfrm>
            <a:off x="1524000" y="1676400"/>
            <a:ext cx="5562600" cy="46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2)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857" t="18594" r="19186" b="15959"/>
          <a:stretch>
            <a:fillRect/>
          </a:stretch>
        </p:blipFill>
        <p:spPr bwMode="auto">
          <a:xfrm>
            <a:off x="1600200" y="19050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3)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209" t="19273" r="19209" b="16402"/>
          <a:stretch>
            <a:fillRect/>
          </a:stretch>
        </p:blipFill>
        <p:spPr bwMode="auto">
          <a:xfrm>
            <a:off x="1600200" y="1905000"/>
            <a:ext cx="556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4)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791" t="19065" r="18656" b="16461"/>
          <a:stretch>
            <a:fillRect/>
          </a:stretch>
        </p:blipFill>
        <p:spPr bwMode="auto">
          <a:xfrm>
            <a:off x="1752600" y="1828800"/>
            <a:ext cx="5486400" cy="452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5) 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248" t="18847" r="19098" b="16743"/>
          <a:stretch>
            <a:fillRect/>
          </a:stretch>
        </p:blipFill>
        <p:spPr bwMode="auto">
          <a:xfrm>
            <a:off x="1524000" y="1828800"/>
            <a:ext cx="5638800" cy="471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6)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947" t="18675" r="18947" b="16566"/>
          <a:stretch>
            <a:fillRect/>
          </a:stretch>
        </p:blipFill>
        <p:spPr bwMode="auto">
          <a:xfrm>
            <a:off x="1752600" y="1828800"/>
            <a:ext cx="5410200" cy="451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7)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9199" t="18898" r="19199" b="16588"/>
          <a:stretch>
            <a:fillRect/>
          </a:stretch>
        </p:blipFill>
        <p:spPr bwMode="auto">
          <a:xfrm>
            <a:off x="1524000" y="1752600"/>
            <a:ext cx="5638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8)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630" t="18852" r="18904" b="16438"/>
          <a:stretch>
            <a:fillRect/>
          </a:stretch>
        </p:blipFill>
        <p:spPr bwMode="auto">
          <a:xfrm>
            <a:off x="1600200" y="1828800"/>
            <a:ext cx="57007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</TotalTime>
  <Words>27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Photoshop Lesson 4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School Board of Levy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Seinfeld</dc:creator>
  <cp:lastModifiedBy>Seinfeld</cp:lastModifiedBy>
  <cp:revision>6</cp:revision>
  <dcterms:created xsi:type="dcterms:W3CDTF">2011-05-03T14:49:59Z</dcterms:created>
  <dcterms:modified xsi:type="dcterms:W3CDTF">2011-05-03T15:30:53Z</dcterms:modified>
</cp:coreProperties>
</file>