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87EF0E8-7B67-4734-9302-005A343D29A0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3B42BF6-2171-406A-B808-851859B87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Photoshop </a:t>
            </a:r>
            <a:r>
              <a:rPr lang="en-US" smtClean="0"/>
              <a:t>Lesson</a:t>
            </a:r>
            <a:r>
              <a:rPr lang="en-US" smtClean="0"/>
              <a:t> </a:t>
            </a:r>
            <a:r>
              <a:rPr lang="en-US" dirty="0" smtClean="0"/>
              <a:t>2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Shayla</a:t>
            </a:r>
            <a:r>
              <a:rPr lang="en-US" dirty="0" smtClean="0"/>
              <a:t> Lantz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18186" r="18750" b="15625"/>
          <a:stretch>
            <a:fillRect/>
          </a:stretch>
        </p:blipFill>
        <p:spPr bwMode="auto">
          <a:xfrm>
            <a:off x="1905000" y="1676400"/>
            <a:ext cx="5486400" cy="46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959" t="18069" r="19186" b="15989"/>
          <a:stretch>
            <a:fillRect/>
          </a:stretch>
        </p:blipFill>
        <p:spPr bwMode="auto">
          <a:xfrm>
            <a:off x="1981200" y="1798864"/>
            <a:ext cx="533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3)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21" t="17503" r="19021" b="16836"/>
          <a:stretch>
            <a:fillRect/>
          </a:stretch>
        </p:blipFill>
        <p:spPr bwMode="auto">
          <a:xfrm>
            <a:off x="2057400" y="1828800"/>
            <a:ext cx="4953000" cy="419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4) 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296" t="17728" r="19291" b="15603"/>
          <a:stretch>
            <a:fillRect/>
          </a:stretch>
        </p:blipFill>
        <p:spPr bwMode="auto">
          <a:xfrm>
            <a:off x="2209800" y="1828800"/>
            <a:ext cx="50292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5)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8947" t="18421" r="18947" b="15789"/>
          <a:stretch>
            <a:fillRect/>
          </a:stretch>
        </p:blipFill>
        <p:spPr bwMode="auto">
          <a:xfrm>
            <a:off x="1752600" y="1676400"/>
            <a:ext cx="5715000" cy="48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6) 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701" t="18182" r="18961" b="15584"/>
          <a:stretch>
            <a:fillRect/>
          </a:stretch>
        </p:blipFill>
        <p:spPr bwMode="auto">
          <a:xfrm>
            <a:off x="1676400" y="1600200"/>
            <a:ext cx="5638800" cy="47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7)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9102" t="18258" r="19101" b="15730"/>
          <a:stretch>
            <a:fillRect/>
          </a:stretch>
        </p:blipFill>
        <p:spPr bwMode="auto">
          <a:xfrm>
            <a:off x="1905000" y="1676400"/>
            <a:ext cx="5562600" cy="47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</TotalTime>
  <Words>21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Photoshop Lesson 2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School Board of Levy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Chapter 2 Practice Questions</dc:title>
  <dc:creator>Seinfeld</dc:creator>
  <cp:lastModifiedBy>Seinfeld</cp:lastModifiedBy>
  <cp:revision>6</cp:revision>
  <dcterms:created xsi:type="dcterms:W3CDTF">2011-04-06T15:03:45Z</dcterms:created>
  <dcterms:modified xsi:type="dcterms:W3CDTF">2011-05-03T14:50:43Z</dcterms:modified>
</cp:coreProperties>
</file>