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5" r:id="rId38"/>
    <p:sldId id="294" r:id="rId39"/>
    <p:sldId id="296" r:id="rId40"/>
    <p:sldId id="297"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97697" autoAdjust="0"/>
  </p:normalViewPr>
  <p:slideViewPr>
    <p:cSldViewPr>
      <p:cViewPr varScale="1">
        <p:scale>
          <a:sx n="108" d="100"/>
          <a:sy n="108" d="100"/>
        </p:scale>
        <p:origin x="-2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72C5975-502C-47FF-A7C2-E3CAEB6F73ED}" type="datetimeFigureOut">
              <a:rPr lang="en-US" smtClean="0"/>
              <a:t>9/20/2013</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7D5380C-03D1-46A8-811C-66E57B25BF6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2C5975-502C-47FF-A7C2-E3CAEB6F73ED}" type="datetimeFigureOut">
              <a:rPr lang="en-US" smtClean="0"/>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5380C-03D1-46A8-811C-66E57B25BF6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2C5975-502C-47FF-A7C2-E3CAEB6F73ED}" type="datetimeFigureOut">
              <a:rPr lang="en-US" smtClean="0"/>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5380C-03D1-46A8-811C-66E57B25BF6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72C5975-502C-47FF-A7C2-E3CAEB6F73ED}" type="datetimeFigureOut">
              <a:rPr lang="en-US" smtClean="0"/>
              <a:t>9/20/2013</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F7D5380C-03D1-46A8-811C-66E57B25BF6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472C5975-502C-47FF-A7C2-E3CAEB6F73ED}" type="datetimeFigureOut">
              <a:rPr lang="en-US" smtClean="0"/>
              <a:t>9/20/2013</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F7D5380C-03D1-46A8-811C-66E57B25BF6D}" type="slidenum">
              <a:rPr lang="en-US" smtClean="0"/>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72C5975-502C-47FF-A7C2-E3CAEB6F73ED}" type="datetimeFigureOut">
              <a:rPr lang="en-US" smtClean="0"/>
              <a:t>9/20/2013</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F7D5380C-03D1-46A8-811C-66E57B25BF6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72C5975-502C-47FF-A7C2-E3CAEB6F73ED}" type="datetimeFigureOut">
              <a:rPr lang="en-US" smtClean="0"/>
              <a:t>9/20/2013</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7D5380C-03D1-46A8-811C-66E57B25BF6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2C5975-502C-47FF-A7C2-E3CAEB6F73ED}" type="datetimeFigureOut">
              <a:rPr lang="en-US" smtClean="0"/>
              <a:t>9/20/2013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D5380C-03D1-46A8-811C-66E57B25BF6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72C5975-502C-47FF-A7C2-E3CAEB6F73ED}" type="datetimeFigureOut">
              <a:rPr lang="en-US" smtClean="0"/>
              <a:t>9/20/2013</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F7D5380C-03D1-46A8-811C-66E57B25BF6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72C5975-502C-47FF-A7C2-E3CAEB6F73ED}" type="datetimeFigureOut">
              <a:rPr lang="en-US" smtClean="0"/>
              <a:t>9/20/2013</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7D5380C-03D1-46A8-811C-66E57B25BF6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72C5975-502C-47FF-A7C2-E3CAEB6F73ED}" type="datetimeFigureOut">
              <a:rPr lang="en-US" smtClean="0"/>
              <a:t>9/20/2013</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F7D5380C-03D1-46A8-811C-66E57B25BF6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72C5975-502C-47FF-A7C2-E3CAEB6F73ED}" type="datetimeFigureOut">
              <a:rPr lang="en-US" smtClean="0"/>
              <a:t>9/20/2013</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7D5380C-03D1-46A8-811C-66E57B25BF6D}"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Photoshop </a:t>
            </a:r>
            <a:endParaRPr lang="en-US" dirty="0"/>
          </a:p>
        </p:txBody>
      </p:sp>
      <p:sp>
        <p:nvSpPr>
          <p:cNvPr id="3" name="Subtitle 2"/>
          <p:cNvSpPr>
            <a:spLocks noGrp="1"/>
          </p:cNvSpPr>
          <p:nvPr>
            <p:ph type="subTitle" idx="1"/>
          </p:nvPr>
        </p:nvSpPr>
        <p:spPr>
          <a:xfrm>
            <a:off x="457200" y="2286000"/>
            <a:ext cx="8062912" cy="1752600"/>
          </a:xfrm>
        </p:spPr>
        <p:txBody>
          <a:bodyPr/>
          <a:lstStyle/>
          <a:p>
            <a:r>
              <a:rPr lang="en-US" dirty="0" smtClean="0"/>
              <a:t>Good luck!!!</a:t>
            </a:r>
            <a:endParaRPr lang="en-US" dirty="0"/>
          </a:p>
        </p:txBody>
      </p:sp>
    </p:spTree>
    <p:extLst>
      <p:ext uri="{BB962C8B-B14F-4D97-AF65-F5344CB8AC3E}">
        <p14:creationId xmlns:p14="http://schemas.microsoft.com/office/powerpoint/2010/main" val="287702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Cropping</a:t>
            </a:r>
            <a:endParaRPr lang="en-US" dirty="0"/>
          </a:p>
        </p:txBody>
      </p:sp>
      <p:sp>
        <p:nvSpPr>
          <p:cNvPr id="3" name="Content Placeholder 2"/>
          <p:cNvSpPr>
            <a:spLocks noGrp="1"/>
          </p:cNvSpPr>
          <p:nvPr>
            <p:ph idx="1"/>
          </p:nvPr>
        </p:nvSpPr>
        <p:spPr>
          <a:xfrm>
            <a:off x="152400" y="1219200"/>
            <a:ext cx="4267200" cy="1219200"/>
          </a:xfrm>
        </p:spPr>
        <p:txBody>
          <a:bodyPr>
            <a:normAutofit fontScale="77500" lnSpcReduction="20000"/>
          </a:bodyPr>
          <a:lstStyle/>
          <a:p>
            <a:r>
              <a:rPr lang="en-US" dirty="0" smtClean="0"/>
              <a:t>4. In the main menu, go to Image &gt; Crop (Figure 16). The image will be immediately cropped</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95" t="21627" r="26935" b="16270"/>
          <a:stretch/>
        </p:blipFill>
        <p:spPr bwMode="auto">
          <a:xfrm>
            <a:off x="4419600" y="1219200"/>
            <a:ext cx="4630057" cy="454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598" t="23958" r="33929" b="6796"/>
          <a:stretch/>
        </p:blipFill>
        <p:spPr bwMode="auto">
          <a:xfrm>
            <a:off x="1295399" y="2394857"/>
            <a:ext cx="2469451" cy="407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34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12</a:t>
            </a:r>
            <a:endParaRPr lang="en-US" dirty="0"/>
          </a:p>
        </p:txBody>
      </p:sp>
      <p:sp>
        <p:nvSpPr>
          <p:cNvPr id="3" name="Subtitle 2"/>
          <p:cNvSpPr>
            <a:spLocks noGrp="1"/>
          </p:cNvSpPr>
          <p:nvPr>
            <p:ph type="subTitle" idx="1"/>
          </p:nvPr>
        </p:nvSpPr>
        <p:spPr/>
        <p:txBody>
          <a:bodyPr/>
          <a:lstStyle/>
          <a:p>
            <a:r>
              <a:rPr lang="en-US" dirty="0" smtClean="0"/>
              <a:t>Resizing</a:t>
            </a:r>
            <a:endParaRPr lang="en-US" dirty="0"/>
          </a:p>
        </p:txBody>
      </p:sp>
    </p:spTree>
    <p:extLst>
      <p:ext uri="{BB962C8B-B14F-4D97-AF65-F5344CB8AC3E}">
        <p14:creationId xmlns:p14="http://schemas.microsoft.com/office/powerpoint/2010/main" val="181769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Resizing</a:t>
            </a:r>
            <a:endParaRPr lang="en-US" dirty="0"/>
          </a:p>
        </p:txBody>
      </p:sp>
      <p:sp>
        <p:nvSpPr>
          <p:cNvPr id="3" name="Content Placeholder 2"/>
          <p:cNvSpPr>
            <a:spLocks noGrp="1"/>
          </p:cNvSpPr>
          <p:nvPr>
            <p:ph idx="1"/>
          </p:nvPr>
        </p:nvSpPr>
        <p:spPr/>
        <p:txBody>
          <a:bodyPr/>
          <a:lstStyle/>
          <a:p>
            <a:r>
              <a:rPr lang="en-US" dirty="0"/>
              <a:t>19 Resizing in Photoshop can help you print your images in standard photo sizes, resize and preserve the high quality of digital photos, and enlarge small images to a poster size. </a:t>
            </a:r>
          </a:p>
        </p:txBody>
      </p:sp>
    </p:spTree>
    <p:extLst>
      <p:ext uri="{BB962C8B-B14F-4D97-AF65-F5344CB8AC3E}">
        <p14:creationId xmlns:p14="http://schemas.microsoft.com/office/powerpoint/2010/main" val="3155202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Resizing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Resizing to a specific size</a:t>
            </a:r>
          </a:p>
          <a:p>
            <a:r>
              <a:rPr lang="en-US" dirty="0"/>
              <a:t>To resize your image to a preset size, follow the steps below:</a:t>
            </a:r>
          </a:p>
          <a:p>
            <a:pPr marL="64008" indent="0">
              <a:buNone/>
            </a:pPr>
            <a:r>
              <a:rPr lang="en-US" dirty="0" smtClean="0"/>
              <a:t>	1</a:t>
            </a:r>
            <a:r>
              <a:rPr lang="en-US" dirty="0"/>
              <a:t>. In the main menu, go to File &gt; New.</a:t>
            </a:r>
          </a:p>
          <a:p>
            <a:pPr marL="64008" indent="0">
              <a:buNone/>
            </a:pPr>
            <a:r>
              <a:rPr lang="en-US" dirty="0" smtClean="0"/>
              <a:t>	2</a:t>
            </a:r>
            <a:r>
              <a:rPr lang="en-US" dirty="0"/>
              <a:t>. In the New dialog box, click on the Preset dropdown menu. You will see several preset sizes, such </a:t>
            </a:r>
            <a:r>
              <a:rPr lang="en-US" dirty="0" smtClean="0"/>
              <a:t>as 2x3</a:t>
            </a:r>
            <a:r>
              <a:rPr lang="en-US" dirty="0"/>
              <a:t>, 4x6 and 5x7. Remember that 72 </a:t>
            </a:r>
            <a:r>
              <a:rPr lang="en-US" dirty="0"/>
              <a:t>ppi</a:t>
            </a:r>
            <a:r>
              <a:rPr lang="en-US" dirty="0"/>
              <a:t> is fine for online images, but a </a:t>
            </a:r>
            <a:r>
              <a:rPr lang="en-US" dirty="0"/>
              <a:t>ppi</a:t>
            </a:r>
            <a:r>
              <a:rPr lang="en-US" dirty="0"/>
              <a:t> of 150-300 is </a:t>
            </a:r>
            <a:r>
              <a:rPr lang="en-US" dirty="0" smtClean="0"/>
              <a:t>better for </a:t>
            </a:r>
            <a:r>
              <a:rPr lang="en-US" dirty="0"/>
              <a:t>printed images. (Figure 17).</a:t>
            </a:r>
          </a:p>
        </p:txBody>
      </p:sp>
    </p:spTree>
    <p:extLst>
      <p:ext uri="{BB962C8B-B14F-4D97-AF65-F5344CB8AC3E}">
        <p14:creationId xmlns:p14="http://schemas.microsoft.com/office/powerpoint/2010/main" val="328844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0"/>
            <a:ext cx="8229600" cy="1399032"/>
          </a:xfrm>
        </p:spPr>
        <p:txBody>
          <a:bodyPr/>
          <a:lstStyle/>
          <a:p>
            <a:r>
              <a:rPr lang="en-US" dirty="0" smtClean="0"/>
              <a:t>12. Resizing</a:t>
            </a:r>
            <a:endParaRPr lang="en-US" dirty="0"/>
          </a:p>
        </p:txBody>
      </p:sp>
      <p:sp>
        <p:nvSpPr>
          <p:cNvPr id="3" name="Content Placeholder 2"/>
          <p:cNvSpPr>
            <a:spLocks noGrp="1"/>
          </p:cNvSpPr>
          <p:nvPr>
            <p:ph idx="1"/>
          </p:nvPr>
        </p:nvSpPr>
        <p:spPr>
          <a:xfrm>
            <a:off x="0" y="4648200"/>
            <a:ext cx="9144000" cy="2209800"/>
          </a:xfrm>
        </p:spPr>
        <p:txBody>
          <a:bodyPr>
            <a:normAutofit fontScale="62500" lnSpcReduction="20000"/>
          </a:bodyPr>
          <a:lstStyle/>
          <a:p>
            <a:r>
              <a:rPr lang="en-US" dirty="0"/>
              <a:t>3. Choose the size that you wish and click OK.</a:t>
            </a:r>
          </a:p>
          <a:p>
            <a:r>
              <a:rPr lang="en-US" dirty="0"/>
              <a:t>Note: All the preset sizes are in portrait orientation. If you wish to resize an image with the landscape </a:t>
            </a:r>
            <a:r>
              <a:rPr lang="en-US" dirty="0" smtClean="0"/>
              <a:t>orientation, you </a:t>
            </a:r>
            <a:r>
              <a:rPr lang="en-US" dirty="0"/>
              <a:t>need to create your own preset. To create your own size, do the following:</a:t>
            </a:r>
          </a:p>
          <a:p>
            <a:pPr marL="64008" indent="0">
              <a:buNone/>
            </a:pPr>
            <a:r>
              <a:rPr lang="en-US" dirty="0" smtClean="0"/>
              <a:t>	1</a:t>
            </a:r>
            <a:r>
              <a:rPr lang="en-US" dirty="0"/>
              <a:t>. Type in the values for Width and Height, for example 7x5.</a:t>
            </a:r>
          </a:p>
          <a:p>
            <a:pPr marL="64008" indent="0">
              <a:buNone/>
            </a:pPr>
            <a:r>
              <a:rPr lang="en-US" dirty="0" smtClean="0"/>
              <a:t>	2</a:t>
            </a:r>
            <a:r>
              <a:rPr lang="en-US" dirty="0"/>
              <a:t>. Type in your desired resolution (150 </a:t>
            </a:r>
            <a:r>
              <a:rPr lang="en-US" dirty="0"/>
              <a:t>ppi</a:t>
            </a:r>
            <a:r>
              <a:rPr lang="en-US" dirty="0"/>
              <a:t> for high quality prints, and 72 </a:t>
            </a:r>
            <a:r>
              <a:rPr lang="en-US" dirty="0"/>
              <a:t>ppi</a:t>
            </a:r>
            <a:r>
              <a:rPr lang="en-US" dirty="0"/>
              <a:t> is good for web images).</a:t>
            </a:r>
          </a:p>
          <a:p>
            <a:pPr marL="64008" indent="0">
              <a:buNone/>
            </a:pPr>
            <a:r>
              <a:rPr lang="en-US" dirty="0" smtClean="0"/>
              <a:t>	3</a:t>
            </a:r>
            <a:r>
              <a:rPr lang="en-US" dirty="0"/>
              <a:t>. Click the Save Preset button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01" t="21428" r="7589" b="14683"/>
          <a:stretch/>
        </p:blipFill>
        <p:spPr bwMode="auto">
          <a:xfrm>
            <a:off x="381001" y="914400"/>
            <a:ext cx="6431899" cy="358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49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Resizing</a:t>
            </a:r>
            <a:endParaRPr lang="en-US" dirty="0"/>
          </a:p>
        </p:txBody>
      </p:sp>
      <p:sp>
        <p:nvSpPr>
          <p:cNvPr id="3" name="Content Placeholder 2"/>
          <p:cNvSpPr>
            <a:spLocks noGrp="1"/>
          </p:cNvSpPr>
          <p:nvPr>
            <p:ph idx="1"/>
          </p:nvPr>
        </p:nvSpPr>
        <p:spPr>
          <a:xfrm>
            <a:off x="457200" y="1371600"/>
            <a:ext cx="8229600" cy="4191000"/>
          </a:xfrm>
        </p:spPr>
        <p:txBody>
          <a:bodyPr>
            <a:normAutofit fontScale="92500"/>
          </a:bodyPr>
          <a:lstStyle/>
          <a:p>
            <a:r>
              <a:rPr lang="en-US" dirty="0"/>
              <a:t>Resizing digital photos</a:t>
            </a:r>
          </a:p>
          <a:p>
            <a:r>
              <a:rPr lang="en-US" dirty="0"/>
              <a:t>Digital photos usually have large dimensions but low resolution, 72 </a:t>
            </a:r>
            <a:r>
              <a:rPr lang="en-US" dirty="0"/>
              <a:t>ppi</a:t>
            </a:r>
            <a:r>
              <a:rPr lang="en-US" dirty="0"/>
              <a:t>, which affects their quality when </a:t>
            </a:r>
            <a:r>
              <a:rPr lang="en-US" dirty="0" smtClean="0"/>
              <a:t>their size </a:t>
            </a:r>
            <a:r>
              <a:rPr lang="en-US" dirty="0"/>
              <a:t>is decreased or increased. When printed, the photos with the changed size will look pixilated. To resize </a:t>
            </a:r>
            <a:r>
              <a:rPr lang="en-US" dirty="0" smtClean="0"/>
              <a:t>the digital </a:t>
            </a:r>
            <a:r>
              <a:rPr lang="en-US" dirty="0"/>
              <a:t>photos without loosing the quality, follow these steps:</a:t>
            </a:r>
          </a:p>
          <a:p>
            <a:pPr marL="64008" indent="0">
              <a:buNone/>
            </a:pPr>
            <a:r>
              <a:rPr lang="en-US" dirty="0" smtClean="0"/>
              <a:t>	</a:t>
            </a:r>
            <a:endParaRPr lang="en-US" dirty="0"/>
          </a:p>
        </p:txBody>
      </p:sp>
    </p:spTree>
    <p:extLst>
      <p:ext uri="{BB962C8B-B14F-4D97-AF65-F5344CB8AC3E}">
        <p14:creationId xmlns:p14="http://schemas.microsoft.com/office/powerpoint/2010/main" val="2842716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99032"/>
          </a:xfrm>
        </p:spPr>
        <p:txBody>
          <a:bodyPr/>
          <a:lstStyle/>
          <a:p>
            <a:r>
              <a:rPr lang="en-US" dirty="0" smtClean="0"/>
              <a:t>12. Resizing</a:t>
            </a:r>
            <a:endParaRPr lang="en-US" dirty="0"/>
          </a:p>
        </p:txBody>
      </p:sp>
      <p:sp>
        <p:nvSpPr>
          <p:cNvPr id="3" name="Content Placeholder 2"/>
          <p:cNvSpPr>
            <a:spLocks noGrp="1"/>
          </p:cNvSpPr>
          <p:nvPr>
            <p:ph idx="1"/>
          </p:nvPr>
        </p:nvSpPr>
        <p:spPr>
          <a:xfrm>
            <a:off x="76200" y="914400"/>
            <a:ext cx="8966200" cy="1698170"/>
          </a:xfrm>
        </p:spPr>
        <p:txBody>
          <a:bodyPr>
            <a:normAutofit fontScale="92500"/>
          </a:bodyPr>
          <a:lstStyle/>
          <a:p>
            <a:r>
              <a:rPr lang="en-US" dirty="0"/>
              <a:t>1. Open the digital photo you wish to resize.</a:t>
            </a:r>
          </a:p>
          <a:p>
            <a:r>
              <a:rPr lang="en-US" dirty="0" smtClean="0"/>
              <a:t>2</a:t>
            </a:r>
            <a:r>
              <a:rPr lang="en-US" dirty="0"/>
              <a:t>. In the main menu, go to View &gt; Rulers. You will see the dimension of your photo (Figure 18</a:t>
            </a:r>
            <a:r>
              <a:rPr lang="en-US" dirty="0" smtClean="0"/>
              <a:t>).</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09" t="37897" r="31250" b="10714"/>
          <a:stretch/>
        </p:blipFill>
        <p:spPr bwMode="auto">
          <a:xfrm>
            <a:off x="2362200" y="2438400"/>
            <a:ext cx="4267200"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235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12. Resizing</a:t>
            </a:r>
            <a:endParaRPr lang="en-US" dirty="0"/>
          </a:p>
        </p:txBody>
      </p:sp>
      <p:sp>
        <p:nvSpPr>
          <p:cNvPr id="3" name="Content Placeholder 2"/>
          <p:cNvSpPr>
            <a:spLocks noGrp="1"/>
          </p:cNvSpPr>
          <p:nvPr>
            <p:ph idx="1"/>
          </p:nvPr>
        </p:nvSpPr>
        <p:spPr>
          <a:xfrm>
            <a:off x="457200" y="1066800"/>
            <a:ext cx="8229600" cy="1774792"/>
          </a:xfrm>
        </p:spPr>
        <p:txBody>
          <a:bodyPr>
            <a:normAutofit fontScale="77500" lnSpcReduction="20000"/>
          </a:bodyPr>
          <a:lstStyle/>
          <a:p>
            <a:r>
              <a:rPr lang="en-US" dirty="0"/>
              <a:t>3. In the main menu, go to Image &gt; Image Size.</a:t>
            </a:r>
          </a:p>
          <a:p>
            <a:r>
              <a:rPr lang="en-US" dirty="0"/>
              <a:t>4. In the Image Size dialog box, check the Resample Image box off (Figure 19). Type in your desired resolution (anything between 150 and 300 </a:t>
            </a:r>
            <a:r>
              <a:rPr lang="en-US" dirty="0"/>
              <a:t>ppi</a:t>
            </a:r>
            <a:r>
              <a:rPr lang="en-US" dirty="0"/>
              <a:t>). The photo is now 3.208 x 3.083 inches.</a:t>
            </a:r>
          </a:p>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88" t="29960" r="28125" b="22024"/>
          <a:stretch/>
        </p:blipFill>
        <p:spPr bwMode="auto">
          <a:xfrm>
            <a:off x="2438400" y="2877456"/>
            <a:ext cx="5003080" cy="396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07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Resizing</a:t>
            </a:r>
            <a:endParaRPr lang="en-US" dirty="0"/>
          </a:p>
        </p:txBody>
      </p:sp>
      <p:sp>
        <p:nvSpPr>
          <p:cNvPr id="3" name="Content Placeholder 2"/>
          <p:cNvSpPr>
            <a:spLocks noGrp="1"/>
          </p:cNvSpPr>
          <p:nvPr>
            <p:ph idx="1"/>
          </p:nvPr>
        </p:nvSpPr>
        <p:spPr/>
        <p:txBody>
          <a:bodyPr/>
          <a:lstStyle/>
          <a:p>
            <a:r>
              <a:rPr lang="en-US" dirty="0"/>
              <a:t>Enlarging</a:t>
            </a:r>
          </a:p>
          <a:p>
            <a:r>
              <a:rPr lang="en-US" dirty="0"/>
              <a:t>If you want to make your digital photo into a poster size image, you can do it in the Image Size dialog </a:t>
            </a:r>
            <a:r>
              <a:rPr lang="en-US" dirty="0" smtClean="0"/>
              <a:t>box. However</a:t>
            </a:r>
            <a:r>
              <a:rPr lang="en-US" dirty="0"/>
              <a:t>, just increasing the dimensions will make the image appear blurry and pixilated. To enlarge the </a:t>
            </a:r>
            <a:r>
              <a:rPr lang="en-US" dirty="0" smtClean="0"/>
              <a:t>image without </a:t>
            </a:r>
            <a:r>
              <a:rPr lang="en-US" dirty="0"/>
              <a:t>losing the quality, follow these steps:</a:t>
            </a:r>
          </a:p>
        </p:txBody>
      </p:sp>
    </p:spTree>
    <p:extLst>
      <p:ext uri="{BB962C8B-B14F-4D97-AF65-F5344CB8AC3E}">
        <p14:creationId xmlns:p14="http://schemas.microsoft.com/office/powerpoint/2010/main" val="3034366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99032"/>
          </a:xfrm>
        </p:spPr>
        <p:txBody>
          <a:bodyPr/>
          <a:lstStyle/>
          <a:p>
            <a:r>
              <a:rPr lang="en-US" dirty="0" smtClean="0"/>
              <a:t>12. Resizing</a:t>
            </a:r>
            <a:endParaRPr lang="en-US" dirty="0"/>
          </a:p>
        </p:txBody>
      </p:sp>
      <p:sp>
        <p:nvSpPr>
          <p:cNvPr id="3" name="Content Placeholder 2"/>
          <p:cNvSpPr>
            <a:spLocks noGrp="1"/>
          </p:cNvSpPr>
          <p:nvPr>
            <p:ph idx="1"/>
          </p:nvPr>
        </p:nvSpPr>
        <p:spPr>
          <a:xfrm>
            <a:off x="457200" y="838200"/>
            <a:ext cx="8229600" cy="1927192"/>
          </a:xfrm>
        </p:spPr>
        <p:txBody>
          <a:bodyPr>
            <a:normAutofit fontScale="77500" lnSpcReduction="20000"/>
          </a:bodyPr>
          <a:lstStyle/>
          <a:p>
            <a:r>
              <a:rPr lang="en-US" dirty="0"/>
              <a:t>1. Open the digital image you wish to enlarge.</a:t>
            </a:r>
          </a:p>
          <a:p>
            <a:r>
              <a:rPr lang="en-US" dirty="0"/>
              <a:t>2. In the main menu, go to Image &gt; Image Size.</a:t>
            </a:r>
          </a:p>
          <a:p>
            <a:r>
              <a:rPr lang="en-US" dirty="0"/>
              <a:t>3. In the Image Size dialog box, make sure the Resample Image box is checked off and choose </a:t>
            </a:r>
            <a:r>
              <a:rPr lang="en-US" dirty="0" smtClean="0"/>
              <a:t>Bicubic</a:t>
            </a:r>
            <a:r>
              <a:rPr lang="en-US" dirty="0" smtClean="0"/>
              <a:t> Smoother </a:t>
            </a:r>
            <a:r>
              <a:rPr lang="en-US" dirty="0"/>
              <a:t>from the dropdown box (Figure 20).</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93" t="19643" r="14881" b="6250"/>
          <a:stretch/>
        </p:blipFill>
        <p:spPr bwMode="auto">
          <a:xfrm>
            <a:off x="152400" y="2638109"/>
            <a:ext cx="5181600" cy="401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5000" y="2641738"/>
            <a:ext cx="3276600" cy="2585323"/>
          </a:xfrm>
          <a:prstGeom prst="rect">
            <a:avLst/>
          </a:prstGeom>
          <a:noFill/>
        </p:spPr>
        <p:txBody>
          <a:bodyPr wrap="square" rtlCol="0">
            <a:spAutoFit/>
          </a:bodyPr>
          <a:lstStyle/>
          <a:p>
            <a:r>
              <a:rPr lang="en-US" dirty="0"/>
              <a:t>4. Change the Document Size measurements to Percent. Type in 110. This will increase the size of the</a:t>
            </a:r>
          </a:p>
          <a:p>
            <a:r>
              <a:rPr lang="en-US" dirty="0"/>
              <a:t>image by 10 percent (Figure 20).</a:t>
            </a:r>
          </a:p>
          <a:p>
            <a:r>
              <a:rPr lang="en-US" dirty="0"/>
              <a:t>5. Continue enlarging by 10 percent </a:t>
            </a:r>
            <a:r>
              <a:rPr lang="en-US" dirty="0" smtClean="0"/>
              <a:t>until </a:t>
            </a:r>
            <a:r>
              <a:rPr lang="en-US" dirty="0"/>
              <a:t>you are satisfied with the size.</a:t>
            </a:r>
          </a:p>
        </p:txBody>
      </p:sp>
    </p:spTree>
    <p:extLst>
      <p:ext uri="{BB962C8B-B14F-4D97-AF65-F5344CB8AC3E}">
        <p14:creationId xmlns:p14="http://schemas.microsoft.com/office/powerpoint/2010/main" val="225089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Basic Image Editing</a:t>
            </a:r>
            <a:endParaRPr lang="en-US" dirty="0"/>
          </a:p>
        </p:txBody>
      </p:sp>
      <p:sp>
        <p:nvSpPr>
          <p:cNvPr id="3" name="Content Placeholder 2"/>
          <p:cNvSpPr>
            <a:spLocks noGrp="1"/>
          </p:cNvSpPr>
          <p:nvPr>
            <p:ph idx="1"/>
          </p:nvPr>
        </p:nvSpPr>
        <p:spPr/>
        <p:txBody>
          <a:bodyPr/>
          <a:lstStyle/>
          <a:p>
            <a:r>
              <a:rPr lang="en-US" dirty="0" smtClean="0"/>
              <a:t>Now that you know how to find your way around in the Adobe Photoshop CS6 interface and are familiar with the most common commands, palettes, and tools, you can start some basic image editing. In the next few </a:t>
            </a:r>
            <a:r>
              <a:rPr lang="en-US" dirty="0"/>
              <a:t>c</a:t>
            </a:r>
            <a:r>
              <a:rPr lang="en-US" dirty="0" smtClean="0"/>
              <a:t>hapters of this tutorial you will learn how to crop, resize, correct, and sharpen/blur your image.</a:t>
            </a:r>
            <a:endParaRPr lang="en-US" dirty="0"/>
          </a:p>
        </p:txBody>
      </p:sp>
    </p:spTree>
    <p:extLst>
      <p:ext uri="{BB962C8B-B14F-4D97-AF65-F5344CB8AC3E}">
        <p14:creationId xmlns:p14="http://schemas.microsoft.com/office/powerpoint/2010/main" val="1288160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13</a:t>
            </a:r>
            <a:endParaRPr lang="en-US" dirty="0"/>
          </a:p>
        </p:txBody>
      </p:sp>
      <p:sp>
        <p:nvSpPr>
          <p:cNvPr id="3" name="Subtitle 2"/>
          <p:cNvSpPr>
            <a:spLocks noGrp="1"/>
          </p:cNvSpPr>
          <p:nvPr>
            <p:ph type="subTitle" idx="1"/>
          </p:nvPr>
        </p:nvSpPr>
        <p:spPr/>
        <p:txBody>
          <a:bodyPr/>
          <a:lstStyle/>
          <a:p>
            <a:r>
              <a:rPr lang="en-US" dirty="0" smtClean="0"/>
              <a:t>Correcting </a:t>
            </a:r>
            <a:endParaRPr lang="en-US" dirty="0"/>
          </a:p>
        </p:txBody>
      </p:sp>
    </p:spTree>
    <p:extLst>
      <p:ext uri="{BB962C8B-B14F-4D97-AF65-F5344CB8AC3E}">
        <p14:creationId xmlns:p14="http://schemas.microsoft.com/office/powerpoint/2010/main" val="1041468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Correcting</a:t>
            </a:r>
            <a:endParaRPr lang="en-US" dirty="0"/>
          </a:p>
        </p:txBody>
      </p:sp>
      <p:sp>
        <p:nvSpPr>
          <p:cNvPr id="3" name="Content Placeholder 2"/>
          <p:cNvSpPr>
            <a:spLocks noGrp="1"/>
          </p:cNvSpPr>
          <p:nvPr>
            <p:ph idx="1"/>
          </p:nvPr>
        </p:nvSpPr>
        <p:spPr/>
        <p:txBody>
          <a:bodyPr/>
          <a:lstStyle/>
          <a:p>
            <a:r>
              <a:rPr lang="en-US" dirty="0"/>
              <a:t>Digital cameras tend to cause various problems, such as “red eye” or “hot spots”, if you use flash, </a:t>
            </a:r>
            <a:r>
              <a:rPr lang="en-US" dirty="0" smtClean="0"/>
              <a:t>or underexposure</a:t>
            </a:r>
            <a:r>
              <a:rPr lang="en-US" dirty="0"/>
              <a:t>, if you don’t. In Photoshop, you can correct these problems, as well as adjust the overall </a:t>
            </a:r>
            <a:r>
              <a:rPr lang="en-US" dirty="0" smtClean="0"/>
              <a:t>color of </a:t>
            </a:r>
            <a:r>
              <a:rPr lang="en-US" dirty="0"/>
              <a:t>your digital photo.</a:t>
            </a:r>
          </a:p>
        </p:txBody>
      </p:sp>
    </p:spTree>
    <p:extLst>
      <p:ext uri="{BB962C8B-B14F-4D97-AF65-F5344CB8AC3E}">
        <p14:creationId xmlns:p14="http://schemas.microsoft.com/office/powerpoint/2010/main" val="65916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Correcting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Red Eye Removal</a:t>
            </a:r>
          </a:p>
          <a:p>
            <a:r>
              <a:rPr lang="en-US" dirty="0"/>
              <a:t>The digital camera flash is located right above the lens, which causes the “red-eye”; however, you can fix </a:t>
            </a:r>
            <a:r>
              <a:rPr lang="en-US" dirty="0" smtClean="0"/>
              <a:t>your photos </a:t>
            </a:r>
            <a:r>
              <a:rPr lang="en-US" dirty="0"/>
              <a:t>easily in Photoshop. To remove the “red eye”, follow the </a:t>
            </a:r>
            <a:r>
              <a:rPr lang="en-US" dirty="0" smtClean="0"/>
              <a:t>steps:</a:t>
            </a:r>
            <a:endParaRPr lang="en-US" dirty="0"/>
          </a:p>
          <a:p>
            <a:pPr marL="64008" indent="0">
              <a:buNone/>
            </a:pPr>
            <a:r>
              <a:rPr lang="en-US" dirty="0" smtClean="0"/>
              <a:t>	1</a:t>
            </a:r>
            <a:r>
              <a:rPr lang="en-US" dirty="0"/>
              <a:t>. Open a photo you wish to </a:t>
            </a:r>
            <a:r>
              <a:rPr lang="en-US" dirty="0" smtClean="0"/>
              <a:t>correct</a:t>
            </a:r>
            <a:r>
              <a:rPr lang="en-US" dirty="0"/>
              <a:t>. (http://</a:t>
            </a:r>
            <a:r>
              <a:rPr lang="en-US" dirty="0" smtClean="0"/>
              <a:t>upload.wikimedia.org/wikipedia/commons/b/b3/BoldRedEye.JPG)</a:t>
            </a:r>
            <a:endParaRPr lang="en-US" dirty="0"/>
          </a:p>
          <a:p>
            <a:pPr marL="64008" indent="0">
              <a:buNone/>
            </a:pPr>
            <a:r>
              <a:rPr lang="en-US" dirty="0" smtClean="0"/>
              <a:t>	2</a:t>
            </a:r>
            <a:r>
              <a:rPr lang="en-US" dirty="0"/>
              <a:t>. Select the Zoom Tool from the Toolbox. Click and drag a rectangle around the eye (Figure 21).</a:t>
            </a:r>
          </a:p>
        </p:txBody>
      </p:sp>
    </p:spTree>
    <p:extLst>
      <p:ext uri="{BB962C8B-B14F-4D97-AF65-F5344CB8AC3E}">
        <p14:creationId xmlns:p14="http://schemas.microsoft.com/office/powerpoint/2010/main" val="373292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Correcting</a:t>
            </a:r>
            <a:endParaRPr lang="en-US" dirty="0"/>
          </a:p>
        </p:txBody>
      </p:sp>
      <p:sp>
        <p:nvSpPr>
          <p:cNvPr id="3" name="Content Placeholder 2"/>
          <p:cNvSpPr>
            <a:spLocks noGrp="1"/>
          </p:cNvSpPr>
          <p:nvPr>
            <p:ph idx="1"/>
          </p:nvPr>
        </p:nvSpPr>
        <p:spPr>
          <a:xfrm>
            <a:off x="533400" y="1574800"/>
            <a:ext cx="8229600" cy="4572000"/>
          </a:xfrm>
        </p:spPr>
        <p:txBody>
          <a:bodyPr/>
          <a:lstStyle/>
          <a:p>
            <a:r>
              <a:rPr lang="en-US" dirty="0"/>
              <a:t>3. Make sure your default Foreground and Background colors are black and white</a:t>
            </a:r>
            <a:r>
              <a:rPr lang="en-US" dirty="0" smtClean="0"/>
              <a:t>.</a:t>
            </a:r>
          </a:p>
          <a:p>
            <a:endParaRPr lang="en-US" dirty="0"/>
          </a:p>
          <a:p>
            <a:r>
              <a:rPr lang="en-US" dirty="0"/>
              <a:t>4. Click and hold on the little black triangle of the Healing Brush Tool button and select the Red </a:t>
            </a:r>
            <a:r>
              <a:rPr lang="en-US" dirty="0" smtClean="0"/>
              <a:t>Eye Tool</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280" t="44246" r="48065" b="44643"/>
          <a:stretch/>
        </p:blipFill>
        <p:spPr bwMode="auto">
          <a:xfrm>
            <a:off x="2362200" y="2641600"/>
            <a:ext cx="551544"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813" t="38641" r="34374" b="41121"/>
          <a:stretch/>
        </p:blipFill>
        <p:spPr bwMode="auto">
          <a:xfrm>
            <a:off x="3429000" y="5105400"/>
            <a:ext cx="3200400" cy="148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643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Correcting</a:t>
            </a:r>
            <a:endParaRPr lang="en-US" dirty="0"/>
          </a:p>
        </p:txBody>
      </p:sp>
      <p:sp>
        <p:nvSpPr>
          <p:cNvPr id="3" name="Content Placeholder 2"/>
          <p:cNvSpPr>
            <a:spLocks noGrp="1"/>
          </p:cNvSpPr>
          <p:nvPr>
            <p:ph idx="1"/>
          </p:nvPr>
        </p:nvSpPr>
        <p:spPr>
          <a:xfrm>
            <a:off x="457200" y="1447800"/>
            <a:ext cx="8229600" cy="4572000"/>
          </a:xfrm>
        </p:spPr>
        <p:txBody>
          <a:bodyPr/>
          <a:lstStyle/>
          <a:p>
            <a:r>
              <a:rPr lang="en-US" dirty="0"/>
              <a:t>5. Click on the red part of the eye and paint, holding down the mouse button. You will see how the </a:t>
            </a:r>
            <a:r>
              <a:rPr lang="en-US" dirty="0" smtClean="0"/>
              <a:t>red will </a:t>
            </a:r>
            <a:r>
              <a:rPr lang="en-US" dirty="0"/>
              <a:t>disappear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74" t="34128" r="34651" b="27021"/>
          <a:stretch/>
        </p:blipFill>
        <p:spPr bwMode="auto">
          <a:xfrm>
            <a:off x="2725271" y="3124200"/>
            <a:ext cx="3186953" cy="284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282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Correcting</a:t>
            </a:r>
            <a:endParaRPr lang="en-US" dirty="0"/>
          </a:p>
        </p:txBody>
      </p:sp>
      <p:sp>
        <p:nvSpPr>
          <p:cNvPr id="3" name="Content Placeholder 2"/>
          <p:cNvSpPr>
            <a:spLocks noGrp="1"/>
          </p:cNvSpPr>
          <p:nvPr>
            <p:ph idx="1"/>
          </p:nvPr>
        </p:nvSpPr>
        <p:spPr>
          <a:xfrm>
            <a:off x="457200" y="1371600"/>
            <a:ext cx="8229600" cy="4572000"/>
          </a:xfrm>
        </p:spPr>
        <p:txBody>
          <a:bodyPr>
            <a:normAutofit fontScale="92500" lnSpcReduction="10000"/>
          </a:bodyPr>
          <a:lstStyle/>
          <a:p>
            <a:r>
              <a:rPr lang="en-US" dirty="0"/>
              <a:t>Hot Spot Removal</a:t>
            </a:r>
          </a:p>
          <a:p>
            <a:r>
              <a:rPr lang="en-US" dirty="0"/>
              <a:t>Using a flash can also cause shiny areas on peoples’ faces or the flash to reflect on shiny surfaces. To </a:t>
            </a:r>
            <a:r>
              <a:rPr lang="en-US" dirty="0" smtClean="0"/>
              <a:t>correct this </a:t>
            </a:r>
            <a:r>
              <a:rPr lang="en-US" dirty="0"/>
              <a:t>problem, follow the steps below:</a:t>
            </a:r>
          </a:p>
          <a:p>
            <a:pPr marL="64008" indent="0">
              <a:buNone/>
            </a:pPr>
            <a:r>
              <a:rPr lang="en-US" dirty="0" smtClean="0"/>
              <a:t>	1</a:t>
            </a:r>
            <a:r>
              <a:rPr lang="en-US" dirty="0"/>
              <a:t>. Open the photo you wish to correct.</a:t>
            </a:r>
          </a:p>
          <a:p>
            <a:pPr marL="64008" indent="0">
              <a:buNone/>
            </a:pPr>
            <a:r>
              <a:rPr lang="en-US" dirty="0" smtClean="0"/>
              <a:t>	2</a:t>
            </a:r>
            <a:r>
              <a:rPr lang="en-US" dirty="0"/>
              <a:t>. Select the Clone Stamp Tool from the Toolbox.</a:t>
            </a:r>
          </a:p>
          <a:p>
            <a:pPr marL="64008" indent="0">
              <a:buNone/>
            </a:pPr>
            <a:r>
              <a:rPr lang="en-US" dirty="0" smtClean="0"/>
              <a:t>	3</a:t>
            </a:r>
            <a:r>
              <a:rPr lang="en-US" dirty="0"/>
              <a:t>. In the Options bar, change the Blend Mode from Normal to Darken</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28" t="48713" r="7903" b="45772"/>
          <a:stretch/>
        </p:blipFill>
        <p:spPr bwMode="auto">
          <a:xfrm>
            <a:off x="381000" y="5791200"/>
            <a:ext cx="8404411" cy="40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71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lstStyle/>
          <a:p>
            <a:r>
              <a:rPr lang="en-US" dirty="0" smtClean="0"/>
              <a:t>13. Correcting</a:t>
            </a:r>
            <a:endParaRPr lang="en-US" dirty="0"/>
          </a:p>
        </p:txBody>
      </p:sp>
      <p:sp>
        <p:nvSpPr>
          <p:cNvPr id="3" name="Content Placeholder 2"/>
          <p:cNvSpPr>
            <a:spLocks noGrp="1"/>
          </p:cNvSpPr>
          <p:nvPr>
            <p:ph idx="1"/>
          </p:nvPr>
        </p:nvSpPr>
        <p:spPr>
          <a:xfrm>
            <a:off x="457200" y="914400"/>
            <a:ext cx="8229600" cy="4572000"/>
          </a:xfrm>
        </p:spPr>
        <p:txBody>
          <a:bodyPr>
            <a:normAutofit fontScale="85000" lnSpcReduction="20000"/>
          </a:bodyPr>
          <a:lstStyle/>
          <a:p>
            <a:r>
              <a:rPr lang="en-US" dirty="0"/>
              <a:t>4. Set the Opacity to 50 percent.</a:t>
            </a:r>
          </a:p>
          <a:p>
            <a:r>
              <a:rPr lang="en-US" dirty="0"/>
              <a:t>5. Choose a soft-edged brush, set the diameter to 40 or 50.</a:t>
            </a:r>
          </a:p>
          <a:p>
            <a:r>
              <a:rPr lang="en-US" dirty="0"/>
              <a:t>6. Hold down the Shift key and click in the clean area (without “hot spots”) to get a sample of </a:t>
            </a:r>
            <a:r>
              <a:rPr lang="en-US" dirty="0" smtClean="0"/>
              <a:t>color.</a:t>
            </a:r>
          </a:p>
          <a:p>
            <a:endParaRPr lang="en-US" dirty="0"/>
          </a:p>
          <a:p>
            <a:endParaRPr lang="en-US" dirty="0" smtClean="0"/>
          </a:p>
          <a:p>
            <a:endParaRPr lang="en-US" dirty="0"/>
          </a:p>
          <a:p>
            <a:endParaRPr lang="en-US" dirty="0" smtClean="0"/>
          </a:p>
          <a:p>
            <a:r>
              <a:rPr lang="en-US" dirty="0"/>
              <a:t>7. Paint over the “hot spot”, the light area will gradually darken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704" t="41544" r="45404" b="41361"/>
          <a:stretch/>
        </p:blipFill>
        <p:spPr bwMode="auto">
          <a:xfrm>
            <a:off x="4190998" y="2819400"/>
            <a:ext cx="1443075" cy="169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933" t="53278" r="45451" b="29596"/>
          <a:stretch/>
        </p:blipFill>
        <p:spPr bwMode="auto">
          <a:xfrm>
            <a:off x="4285129" y="5092059"/>
            <a:ext cx="1429871" cy="17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00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lstStyle/>
          <a:p>
            <a:r>
              <a:rPr lang="en-US" dirty="0" smtClean="0"/>
              <a:t>13. Correcting</a:t>
            </a:r>
            <a:endParaRPr lang="en-US" dirty="0"/>
          </a:p>
        </p:txBody>
      </p:sp>
      <p:sp>
        <p:nvSpPr>
          <p:cNvPr id="3" name="Content Placeholder 2"/>
          <p:cNvSpPr>
            <a:spLocks noGrp="1"/>
          </p:cNvSpPr>
          <p:nvPr>
            <p:ph idx="1"/>
          </p:nvPr>
        </p:nvSpPr>
        <p:spPr>
          <a:xfrm>
            <a:off x="457200" y="1219200"/>
            <a:ext cx="8229600" cy="4572000"/>
          </a:xfrm>
        </p:spPr>
        <p:txBody>
          <a:bodyPr/>
          <a:lstStyle/>
          <a:p>
            <a:r>
              <a:rPr lang="en-US" dirty="0"/>
              <a:t>Adding Flash</a:t>
            </a:r>
          </a:p>
          <a:p>
            <a:r>
              <a:rPr lang="en-US" dirty="0"/>
              <a:t>If you took pictures indoors without a flash, they will turn out underexposed and dark. To fix </a:t>
            </a:r>
            <a:r>
              <a:rPr lang="en-US" dirty="0" smtClean="0"/>
              <a:t>underexposed photos</a:t>
            </a:r>
            <a:r>
              <a:rPr lang="en-US" dirty="0"/>
              <a:t>, follow these </a:t>
            </a:r>
            <a:r>
              <a:rPr lang="en-US" dirty="0" smtClean="0"/>
              <a:t>steps:</a:t>
            </a:r>
          </a:p>
          <a:p>
            <a:pPr marL="64008" indent="0">
              <a:buNone/>
            </a:pPr>
            <a:r>
              <a:rPr lang="en-US" dirty="0" smtClean="0"/>
              <a:t>	1</a:t>
            </a:r>
            <a:r>
              <a:rPr lang="en-US" dirty="0"/>
              <a:t>. Open a digital photo you wish to correct</a:t>
            </a:r>
            <a:endParaRPr lang="en-US" dirty="0" smtClean="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53" t="35294" r="37362" b="29044"/>
          <a:stretch/>
        </p:blipFill>
        <p:spPr bwMode="auto">
          <a:xfrm>
            <a:off x="3473009" y="4325469"/>
            <a:ext cx="2478199" cy="245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68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5"/>
            <a:ext cx="8229600" cy="1399032"/>
          </a:xfrm>
        </p:spPr>
        <p:txBody>
          <a:bodyPr/>
          <a:lstStyle/>
          <a:p>
            <a:r>
              <a:rPr lang="en-US" dirty="0"/>
              <a:t>13. Correcting</a:t>
            </a:r>
          </a:p>
        </p:txBody>
      </p:sp>
      <p:sp>
        <p:nvSpPr>
          <p:cNvPr id="3" name="Content Placeholder 2"/>
          <p:cNvSpPr>
            <a:spLocks noGrp="1"/>
          </p:cNvSpPr>
          <p:nvPr>
            <p:ph idx="1"/>
          </p:nvPr>
        </p:nvSpPr>
        <p:spPr>
          <a:xfrm>
            <a:off x="457200" y="1295400"/>
            <a:ext cx="3886200" cy="5486400"/>
          </a:xfrm>
        </p:spPr>
        <p:txBody>
          <a:bodyPr>
            <a:normAutofit fontScale="77500" lnSpcReduction="20000"/>
          </a:bodyPr>
          <a:lstStyle/>
          <a:p>
            <a:r>
              <a:rPr lang="en-US" dirty="0"/>
              <a:t>2. In the main menu, go to Layers &gt; Duplicate. In the next window, name the layer </a:t>
            </a:r>
            <a:r>
              <a:rPr lang="en-US" dirty="0"/>
              <a:t>Layer</a:t>
            </a:r>
            <a:r>
              <a:rPr lang="en-US" dirty="0"/>
              <a:t> 1.</a:t>
            </a:r>
          </a:p>
          <a:p>
            <a:endParaRPr lang="en-US" dirty="0" smtClean="0"/>
          </a:p>
          <a:p>
            <a:r>
              <a:rPr lang="en-US" dirty="0" smtClean="0"/>
              <a:t>3</a:t>
            </a:r>
            <a:r>
              <a:rPr lang="en-US" dirty="0"/>
              <a:t>. Make sure Layer 1 is selected in the Layers palette. Select Image from the menu, select </a:t>
            </a:r>
            <a:r>
              <a:rPr lang="en-US" dirty="0" smtClean="0"/>
              <a:t>Adjustments and </a:t>
            </a:r>
            <a:r>
              <a:rPr lang="en-US" dirty="0"/>
              <a:t>select Exposure (Figure 28). Select the amount of exposure. The whole image will lighten.</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74" t="27757" r="34375" b="17096"/>
          <a:stretch/>
        </p:blipFill>
        <p:spPr bwMode="auto">
          <a:xfrm>
            <a:off x="4800600" y="1066800"/>
            <a:ext cx="3886200" cy="487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939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Correcting</a:t>
            </a:r>
          </a:p>
        </p:txBody>
      </p:sp>
      <p:sp>
        <p:nvSpPr>
          <p:cNvPr id="3" name="Content Placeholder 2"/>
          <p:cNvSpPr>
            <a:spLocks noGrp="1"/>
          </p:cNvSpPr>
          <p:nvPr>
            <p:ph idx="1"/>
          </p:nvPr>
        </p:nvSpPr>
        <p:spPr/>
        <p:txBody>
          <a:bodyPr/>
          <a:lstStyle/>
          <a:p>
            <a:r>
              <a:rPr lang="en-US" dirty="0"/>
              <a:t>4. Keep duplicating Layer 1 </a:t>
            </a:r>
            <a:r>
              <a:rPr lang="en-US" dirty="0" smtClean="0"/>
              <a:t>until </a:t>
            </a:r>
            <a:r>
              <a:rPr lang="en-US" dirty="0"/>
              <a:t>you are satisfied with the your image</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07" t="34007" r="37546" b="30147"/>
          <a:stretch/>
        </p:blipFill>
        <p:spPr bwMode="auto">
          <a:xfrm>
            <a:off x="2895600" y="3025588"/>
            <a:ext cx="3594250" cy="3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70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10</a:t>
            </a:r>
            <a:endParaRPr lang="en-US" dirty="0"/>
          </a:p>
        </p:txBody>
      </p:sp>
      <p:sp>
        <p:nvSpPr>
          <p:cNvPr id="3" name="Subtitle 2"/>
          <p:cNvSpPr>
            <a:spLocks noGrp="1"/>
          </p:cNvSpPr>
          <p:nvPr>
            <p:ph type="subTitle" idx="1"/>
          </p:nvPr>
        </p:nvSpPr>
        <p:spPr/>
        <p:txBody>
          <a:bodyPr/>
          <a:lstStyle/>
          <a:p>
            <a:r>
              <a:rPr lang="en-US" dirty="0" smtClean="0"/>
              <a:t>Cropping</a:t>
            </a:r>
            <a:endParaRPr lang="en-US" dirty="0"/>
          </a:p>
        </p:txBody>
      </p:sp>
    </p:spTree>
    <p:extLst>
      <p:ext uri="{BB962C8B-B14F-4D97-AF65-F5344CB8AC3E}">
        <p14:creationId xmlns:p14="http://schemas.microsoft.com/office/powerpoint/2010/main" val="1718530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Correcting</a:t>
            </a:r>
          </a:p>
        </p:txBody>
      </p:sp>
      <p:sp>
        <p:nvSpPr>
          <p:cNvPr id="3" name="Content Placeholder 2"/>
          <p:cNvSpPr>
            <a:spLocks noGrp="1"/>
          </p:cNvSpPr>
          <p:nvPr>
            <p:ph idx="1"/>
          </p:nvPr>
        </p:nvSpPr>
        <p:spPr>
          <a:xfrm>
            <a:off x="457200" y="1524000"/>
            <a:ext cx="8229600" cy="5334000"/>
          </a:xfrm>
        </p:spPr>
        <p:txBody>
          <a:bodyPr>
            <a:normAutofit fontScale="85000" lnSpcReduction="20000"/>
          </a:bodyPr>
          <a:lstStyle/>
          <a:p>
            <a:r>
              <a:rPr lang="en-US" dirty="0"/>
              <a:t>Color Adjustment</a:t>
            </a:r>
          </a:p>
          <a:p>
            <a:r>
              <a:rPr lang="en-US" dirty="0"/>
              <a:t>Color adjustment options in Photoshop CS6 can help you to make your digital photos look more natural. </a:t>
            </a:r>
            <a:r>
              <a:rPr lang="en-US" dirty="0" smtClean="0"/>
              <a:t>To color </a:t>
            </a:r>
            <a:r>
              <a:rPr lang="en-US" dirty="0"/>
              <a:t>correct your images, follow these steps</a:t>
            </a:r>
            <a:r>
              <a:rPr lang="en-US" dirty="0" smtClean="0"/>
              <a:t>:</a:t>
            </a:r>
          </a:p>
          <a:p>
            <a:pPr marL="64008" indent="0">
              <a:buNone/>
            </a:pPr>
            <a:r>
              <a:rPr lang="en-US" dirty="0"/>
              <a:t>	</a:t>
            </a:r>
            <a:r>
              <a:rPr lang="en-US" dirty="0" smtClean="0"/>
              <a:t>1</a:t>
            </a:r>
            <a:r>
              <a:rPr lang="en-US" dirty="0"/>
              <a:t>. Open the image you wish to correct.</a:t>
            </a:r>
          </a:p>
          <a:p>
            <a:pPr marL="64008" indent="0">
              <a:buNone/>
            </a:pPr>
            <a:r>
              <a:rPr lang="en-US" dirty="0" smtClean="0"/>
              <a:t>	2</a:t>
            </a:r>
            <a:r>
              <a:rPr lang="en-US" dirty="0"/>
              <a:t>. In the main menu, go to Image &gt; Adjustments &gt; Levels. You will see a dialog box displaying a </a:t>
            </a:r>
            <a:r>
              <a:rPr lang="en-US" dirty="0" smtClean="0"/>
              <a:t>diagram of </a:t>
            </a:r>
            <a:r>
              <a:rPr lang="en-US" dirty="0"/>
              <a:t>the colors in your image (Figure 30). The black triangle is for shadows, the gray is for </a:t>
            </a:r>
            <a:r>
              <a:rPr lang="en-US" dirty="0" smtClean="0"/>
              <a:t>mid-tones</a:t>
            </a:r>
            <a:r>
              <a:rPr lang="en-US" dirty="0"/>
              <a:t>, </a:t>
            </a:r>
            <a:r>
              <a:rPr lang="en-US" dirty="0" smtClean="0"/>
              <a:t>the white </a:t>
            </a:r>
            <a:r>
              <a:rPr lang="en-US" dirty="0"/>
              <a:t>is for highlights. In the Channels dropdown menu, you can choose between RGB. These </a:t>
            </a:r>
            <a:r>
              <a:rPr lang="en-US" dirty="0" smtClean="0"/>
              <a:t>indicate whether </a:t>
            </a:r>
            <a:r>
              <a:rPr lang="en-US" dirty="0"/>
              <a:t>your changes effect all the colors, or just one (red, green, or blue).</a:t>
            </a:r>
          </a:p>
        </p:txBody>
      </p:sp>
    </p:spTree>
    <p:extLst>
      <p:ext uri="{BB962C8B-B14F-4D97-AF65-F5344CB8AC3E}">
        <p14:creationId xmlns:p14="http://schemas.microsoft.com/office/powerpoint/2010/main" val="274627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Correcting</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33" t="26103" r="29825" b="22426"/>
          <a:stretch/>
        </p:blipFill>
        <p:spPr bwMode="auto">
          <a:xfrm>
            <a:off x="1676400" y="1752599"/>
            <a:ext cx="5181600" cy="456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291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Correcting</a:t>
            </a:r>
          </a:p>
        </p:txBody>
      </p:sp>
      <p:sp>
        <p:nvSpPr>
          <p:cNvPr id="3" name="Content Placeholder 2"/>
          <p:cNvSpPr>
            <a:spLocks noGrp="1"/>
          </p:cNvSpPr>
          <p:nvPr>
            <p:ph idx="1"/>
          </p:nvPr>
        </p:nvSpPr>
        <p:spPr/>
        <p:txBody>
          <a:bodyPr>
            <a:normAutofit fontScale="85000" lnSpcReduction="20000"/>
          </a:bodyPr>
          <a:lstStyle/>
          <a:p>
            <a:r>
              <a:rPr lang="en-US" dirty="0"/>
              <a:t>3. Make sure the Preview box is checked off. Choose the channel you wish to change and drag </a:t>
            </a:r>
            <a:r>
              <a:rPr lang="en-US" dirty="0" smtClean="0"/>
              <a:t>the triangles</a:t>
            </a:r>
            <a:r>
              <a:rPr lang="en-US" dirty="0"/>
              <a:t>. Dragging the black triangle to the right will make the shadows in your photo </a:t>
            </a:r>
            <a:r>
              <a:rPr lang="en-US" dirty="0" smtClean="0"/>
              <a:t>darker. Dragging </a:t>
            </a:r>
            <a:r>
              <a:rPr lang="en-US" dirty="0"/>
              <a:t>the white triangle to the left will make the highlights in your photo lighter, and dragging it </a:t>
            </a:r>
            <a:r>
              <a:rPr lang="en-US" dirty="0" smtClean="0"/>
              <a:t>to the </a:t>
            </a:r>
            <a:r>
              <a:rPr lang="en-US" dirty="0"/>
              <a:t>right will make the </a:t>
            </a:r>
            <a:r>
              <a:rPr lang="en-US" dirty="0" smtClean="0"/>
              <a:t>mid-tones </a:t>
            </a:r>
            <a:r>
              <a:rPr lang="en-US" dirty="0"/>
              <a:t>darker. You will be able to see the changes in your image. Figure </a:t>
            </a:r>
            <a:r>
              <a:rPr lang="en-US" dirty="0" smtClean="0"/>
              <a:t>31 shows </a:t>
            </a:r>
            <a:r>
              <a:rPr lang="en-US" dirty="0"/>
              <a:t>an underexposed photo. By correcting the highlights and making the image lighter, we are </a:t>
            </a:r>
            <a:r>
              <a:rPr lang="en-US" dirty="0" smtClean="0"/>
              <a:t>able to </a:t>
            </a:r>
            <a:r>
              <a:rPr lang="en-US" dirty="0"/>
              <a:t>make the photo appear much brighter</a:t>
            </a:r>
          </a:p>
        </p:txBody>
      </p:sp>
    </p:spTree>
    <p:extLst>
      <p:ext uri="{BB962C8B-B14F-4D97-AF65-F5344CB8AC3E}">
        <p14:creationId xmlns:p14="http://schemas.microsoft.com/office/powerpoint/2010/main" val="520196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Correcting</a:t>
            </a:r>
          </a:p>
        </p:txBody>
      </p:sp>
      <p:sp>
        <p:nvSpPr>
          <p:cNvPr id="3" name="Content Placeholder 2"/>
          <p:cNvSpPr>
            <a:spLocks noGrp="1"/>
          </p:cNvSpPr>
          <p:nvPr>
            <p:ph idx="1"/>
          </p:nvPr>
        </p:nvSpPr>
        <p:spPr>
          <a:xfrm>
            <a:off x="533400" y="4585447"/>
            <a:ext cx="3980330" cy="824753"/>
          </a:xfrm>
        </p:spPr>
        <p:txBody>
          <a:bodyPr>
            <a:normAutofit fontScale="85000" lnSpcReduction="20000"/>
          </a:bodyPr>
          <a:lstStyle/>
          <a:p>
            <a:pPr marL="64008" indent="0">
              <a:buNone/>
            </a:pPr>
            <a:r>
              <a:rPr lang="en-US" dirty="0" smtClean="0"/>
              <a:t>Underexposed photo</a:t>
            </a:r>
          </a:p>
          <a:p>
            <a:pPr marL="64008" indent="0">
              <a:buNone/>
            </a:pPr>
            <a:r>
              <a:rPr lang="en-US" dirty="0" smtClean="0"/>
              <a:t>(Before)</a:t>
            </a: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15" t="31985" r="30377" b="30147"/>
          <a:stretch/>
        </p:blipFill>
        <p:spPr bwMode="auto">
          <a:xfrm>
            <a:off x="533400" y="1801906"/>
            <a:ext cx="3980330" cy="277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998" t="37499" r="30699" b="22427"/>
          <a:stretch/>
        </p:blipFill>
        <p:spPr bwMode="auto">
          <a:xfrm>
            <a:off x="4953000" y="1810871"/>
            <a:ext cx="3931023" cy="276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61965" y="4670048"/>
            <a:ext cx="4191000" cy="892552"/>
          </a:xfrm>
          <a:prstGeom prst="rect">
            <a:avLst/>
          </a:prstGeom>
          <a:noFill/>
        </p:spPr>
        <p:txBody>
          <a:bodyPr wrap="square" rtlCol="0">
            <a:spAutoFit/>
          </a:bodyPr>
          <a:lstStyle/>
          <a:p>
            <a:r>
              <a:rPr lang="en-US" sz="2600" dirty="0" smtClean="0"/>
              <a:t>Corrected photo</a:t>
            </a:r>
          </a:p>
          <a:p>
            <a:r>
              <a:rPr lang="en-US" sz="2600" dirty="0" smtClean="0"/>
              <a:t>(After)</a:t>
            </a:r>
            <a:endParaRPr lang="en-US" sz="2600" dirty="0"/>
          </a:p>
        </p:txBody>
      </p:sp>
    </p:spTree>
    <p:extLst>
      <p:ext uri="{BB962C8B-B14F-4D97-AF65-F5344CB8AC3E}">
        <p14:creationId xmlns:p14="http://schemas.microsoft.com/office/powerpoint/2010/main" val="374101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14</a:t>
            </a:r>
            <a:endParaRPr lang="en-US" dirty="0"/>
          </a:p>
        </p:txBody>
      </p:sp>
      <p:sp>
        <p:nvSpPr>
          <p:cNvPr id="3" name="Subtitle 2"/>
          <p:cNvSpPr>
            <a:spLocks noGrp="1"/>
          </p:cNvSpPr>
          <p:nvPr>
            <p:ph type="subTitle" idx="1"/>
          </p:nvPr>
        </p:nvSpPr>
        <p:spPr/>
        <p:txBody>
          <a:bodyPr/>
          <a:lstStyle/>
          <a:p>
            <a:r>
              <a:rPr lang="en-US" dirty="0" smtClean="0"/>
              <a:t>Rotating</a:t>
            </a:r>
            <a:endParaRPr lang="en-US" dirty="0"/>
          </a:p>
        </p:txBody>
      </p:sp>
    </p:spTree>
    <p:extLst>
      <p:ext uri="{BB962C8B-B14F-4D97-AF65-F5344CB8AC3E}">
        <p14:creationId xmlns:p14="http://schemas.microsoft.com/office/powerpoint/2010/main" val="3872295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14. Rotating Images</a:t>
            </a:r>
            <a:endParaRPr lang="en-US" dirty="0"/>
          </a:p>
        </p:txBody>
      </p:sp>
      <p:sp>
        <p:nvSpPr>
          <p:cNvPr id="3" name="Content Placeholder 2"/>
          <p:cNvSpPr>
            <a:spLocks noGrp="1"/>
          </p:cNvSpPr>
          <p:nvPr>
            <p:ph idx="1"/>
          </p:nvPr>
        </p:nvSpPr>
        <p:spPr>
          <a:xfrm>
            <a:off x="457200" y="1600200"/>
            <a:ext cx="8229600" cy="4854608"/>
          </a:xfrm>
        </p:spPr>
        <p:txBody>
          <a:bodyPr/>
          <a:lstStyle/>
          <a:p>
            <a:r>
              <a:rPr lang="en-US" dirty="0"/>
              <a:t>Rotating images</a:t>
            </a:r>
          </a:p>
          <a:p>
            <a:r>
              <a:rPr lang="en-US" dirty="0"/>
              <a:t>There may be times when you open an image in Photoshop to find that it is not in its proper orientation. </a:t>
            </a:r>
            <a:r>
              <a:rPr lang="en-US" dirty="0" smtClean="0"/>
              <a:t>Alternatively, a </a:t>
            </a:r>
            <a:r>
              <a:rPr lang="en-US" dirty="0"/>
              <a:t>photograph that you have taken is just a little bit crooked. There are easy ways to fix both of these situations.</a:t>
            </a:r>
          </a:p>
        </p:txBody>
      </p:sp>
    </p:spTree>
    <p:extLst>
      <p:ext uri="{BB962C8B-B14F-4D97-AF65-F5344CB8AC3E}">
        <p14:creationId xmlns:p14="http://schemas.microsoft.com/office/powerpoint/2010/main" val="907013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99032"/>
          </a:xfrm>
        </p:spPr>
        <p:txBody>
          <a:bodyPr>
            <a:normAutofit/>
          </a:bodyPr>
          <a:lstStyle/>
          <a:p>
            <a:r>
              <a:rPr lang="en-US" dirty="0" smtClean="0"/>
              <a:t>14. Rotating Images</a:t>
            </a:r>
            <a:endParaRPr lang="en-US" dirty="0"/>
          </a:p>
        </p:txBody>
      </p:sp>
      <p:sp>
        <p:nvSpPr>
          <p:cNvPr id="3" name="Content Placeholder 2"/>
          <p:cNvSpPr>
            <a:spLocks noGrp="1"/>
          </p:cNvSpPr>
          <p:nvPr>
            <p:ph idx="1"/>
          </p:nvPr>
        </p:nvSpPr>
        <p:spPr>
          <a:xfrm>
            <a:off x="76200" y="914400"/>
            <a:ext cx="4343400" cy="5638800"/>
          </a:xfrm>
        </p:spPr>
        <p:txBody>
          <a:bodyPr>
            <a:normAutofit fontScale="47500" lnSpcReduction="20000"/>
          </a:bodyPr>
          <a:lstStyle/>
          <a:p>
            <a:r>
              <a:rPr lang="en-US" dirty="0"/>
              <a:t>To rotate an image:</a:t>
            </a:r>
          </a:p>
          <a:p>
            <a:r>
              <a:rPr lang="en-US" dirty="0"/>
              <a:t>The Image Rotation commands let you rotate or flip an </a:t>
            </a:r>
            <a:r>
              <a:rPr lang="en-US" dirty="0" smtClean="0"/>
              <a:t>entire image</a:t>
            </a:r>
            <a:r>
              <a:rPr lang="en-US" dirty="0"/>
              <a:t>. The commands do not work on individual layers </a:t>
            </a:r>
            <a:r>
              <a:rPr lang="en-US" dirty="0" smtClean="0"/>
              <a:t>or parts </a:t>
            </a:r>
            <a:r>
              <a:rPr lang="en-US" dirty="0"/>
              <a:t>of layers, paths, or selection borders. If you want </a:t>
            </a:r>
            <a:r>
              <a:rPr lang="en-US" dirty="0" smtClean="0"/>
              <a:t>to rotate </a:t>
            </a:r>
            <a:r>
              <a:rPr lang="en-US" dirty="0"/>
              <a:t>a selection or layer, use the Transform or </a:t>
            </a:r>
            <a:r>
              <a:rPr lang="en-US" dirty="0" smtClean="0"/>
              <a:t>Free Transform </a:t>
            </a:r>
            <a:r>
              <a:rPr lang="en-US" dirty="0"/>
              <a:t>commands.</a:t>
            </a:r>
          </a:p>
          <a:p>
            <a:pPr marL="64008" indent="0">
              <a:buNone/>
            </a:pPr>
            <a:r>
              <a:rPr lang="en-US" dirty="0" smtClean="0"/>
              <a:t>	1</a:t>
            </a:r>
            <a:r>
              <a:rPr lang="en-US" dirty="0"/>
              <a:t>. Choose Image &gt; Image Rotation (Figure 4), and </a:t>
            </a:r>
            <a:r>
              <a:rPr lang="en-US" dirty="0" smtClean="0"/>
              <a:t>choose one </a:t>
            </a:r>
            <a:r>
              <a:rPr lang="en-US" dirty="0"/>
              <a:t>of the following commands from the submenu:</a:t>
            </a:r>
          </a:p>
          <a:p>
            <a:pPr marL="64008" indent="0">
              <a:buNone/>
            </a:pPr>
            <a:r>
              <a:rPr lang="en-US" dirty="0" smtClean="0"/>
              <a:t>	• </a:t>
            </a:r>
            <a:r>
              <a:rPr lang="en-US" dirty="0"/>
              <a:t>180° Rotates the image by a half-turn.</a:t>
            </a:r>
          </a:p>
          <a:p>
            <a:pPr marL="64008" indent="0">
              <a:buNone/>
            </a:pPr>
            <a:r>
              <a:rPr lang="en-US" dirty="0" smtClean="0"/>
              <a:t>	• </a:t>
            </a:r>
            <a:r>
              <a:rPr lang="en-US" dirty="0"/>
              <a:t>90° CW Rotates the image clockwise by a </a:t>
            </a:r>
            <a:r>
              <a:rPr lang="en-US" dirty="0" smtClean="0"/>
              <a:t>quarter  turn</a:t>
            </a:r>
            <a:r>
              <a:rPr lang="en-US" dirty="0"/>
              <a:t>.</a:t>
            </a:r>
          </a:p>
          <a:p>
            <a:pPr marL="64008" indent="0">
              <a:buNone/>
            </a:pPr>
            <a:r>
              <a:rPr lang="en-US" dirty="0" smtClean="0"/>
              <a:t>	• </a:t>
            </a:r>
            <a:r>
              <a:rPr lang="en-US" dirty="0"/>
              <a:t>90° CCW Rotates the image counterclockwise by </a:t>
            </a:r>
            <a:r>
              <a:rPr lang="en-US" dirty="0" smtClean="0"/>
              <a:t>a quarter-turn</a:t>
            </a:r>
            <a:r>
              <a:rPr lang="en-US" dirty="0"/>
              <a:t>.</a:t>
            </a:r>
          </a:p>
          <a:p>
            <a:pPr marL="64008" indent="0">
              <a:buNone/>
            </a:pPr>
            <a:r>
              <a:rPr lang="en-US" dirty="0" smtClean="0"/>
              <a:t>	• </a:t>
            </a:r>
            <a:r>
              <a:rPr lang="en-US" dirty="0"/>
              <a:t>Arbitrary Rotates the image by the angle </a:t>
            </a:r>
            <a:r>
              <a:rPr lang="en-US" dirty="0" smtClean="0"/>
              <a:t>you specify</a:t>
            </a:r>
            <a:r>
              <a:rPr lang="en-US" dirty="0"/>
              <a:t>. If you choose this option, enter an </a:t>
            </a:r>
            <a:r>
              <a:rPr lang="en-US" dirty="0" smtClean="0"/>
              <a:t>angle between </a:t>
            </a:r>
            <a:r>
              <a:rPr lang="en-US" dirty="0"/>
              <a:t>0 and 359.99 in the Angle text box. </a:t>
            </a:r>
            <a:r>
              <a:rPr lang="en-US" dirty="0" smtClean="0"/>
              <a:t>Select °CW </a:t>
            </a:r>
            <a:r>
              <a:rPr lang="en-US" dirty="0"/>
              <a:t>or °CCW to rotate clockwise </a:t>
            </a:r>
            <a:r>
              <a:rPr lang="en-US" dirty="0" smtClean="0"/>
              <a:t>or counterclockwise</a:t>
            </a:r>
            <a:r>
              <a:rPr lang="en-US" dirty="0"/>
              <a:t>. Then click OK.</a:t>
            </a:r>
          </a:p>
          <a:p>
            <a:pPr marL="64008" indent="0">
              <a:buNone/>
            </a:pPr>
            <a:r>
              <a:rPr lang="en-US" dirty="0" smtClean="0"/>
              <a:t>	2</a:t>
            </a:r>
            <a:r>
              <a:rPr lang="en-US" dirty="0"/>
              <a:t>. Choose File &gt; Save to save the rotated image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427" t="37212" r="10842" b="27928"/>
          <a:stretch/>
        </p:blipFill>
        <p:spPr bwMode="auto">
          <a:xfrm>
            <a:off x="4800600" y="1219200"/>
            <a:ext cx="394407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143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15</a:t>
            </a:r>
            <a:endParaRPr lang="en-US" dirty="0"/>
          </a:p>
        </p:txBody>
      </p:sp>
      <p:sp>
        <p:nvSpPr>
          <p:cNvPr id="3" name="Subtitle 2"/>
          <p:cNvSpPr>
            <a:spLocks noGrp="1"/>
          </p:cNvSpPr>
          <p:nvPr>
            <p:ph type="subTitle" idx="1"/>
          </p:nvPr>
        </p:nvSpPr>
        <p:spPr/>
        <p:txBody>
          <a:bodyPr/>
          <a:lstStyle/>
          <a:p>
            <a:r>
              <a:rPr lang="en-US" dirty="0" smtClean="0"/>
              <a:t>Reducing and image’s size (pixel dimensions)</a:t>
            </a:r>
            <a:endParaRPr lang="en-US" dirty="0"/>
          </a:p>
        </p:txBody>
      </p:sp>
    </p:spTree>
    <p:extLst>
      <p:ext uri="{BB962C8B-B14F-4D97-AF65-F5344CB8AC3E}">
        <p14:creationId xmlns:p14="http://schemas.microsoft.com/office/powerpoint/2010/main" val="2449396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Reducing an image size</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Reducing an image’s size (pixel dimensions)</a:t>
            </a:r>
          </a:p>
          <a:p>
            <a:r>
              <a:rPr lang="en-US" dirty="0"/>
              <a:t>Although you will often want to keep pixel information, sometimes you need to reduce the total (pixel) size of </a:t>
            </a:r>
            <a:r>
              <a:rPr lang="en-US" dirty="0" smtClean="0"/>
              <a:t>an image</a:t>
            </a:r>
            <a:r>
              <a:rPr lang="en-US" dirty="0"/>
              <a:t>. This step removes pixels and reduces file size. You will usually do this when preparing the image for the </a:t>
            </a:r>
            <a:r>
              <a:rPr lang="en-US" dirty="0" smtClean="0"/>
              <a:t>web or </a:t>
            </a:r>
            <a:r>
              <a:rPr lang="en-US" dirty="0"/>
              <a:t>other electronic medium; for print, you will generally want to simply change the document’s size. (Of course, </a:t>
            </a:r>
            <a:r>
              <a:rPr lang="en-US" dirty="0" smtClean="0"/>
              <a:t>you may </a:t>
            </a:r>
            <a:r>
              <a:rPr lang="en-US" dirty="0"/>
              <a:t>want to reduce file size for other reasons, such as to preserve hard disk space or to speed up image rendering.)</a:t>
            </a:r>
          </a:p>
        </p:txBody>
      </p:sp>
    </p:spTree>
    <p:extLst>
      <p:ext uri="{BB962C8B-B14F-4D97-AF65-F5344CB8AC3E}">
        <p14:creationId xmlns:p14="http://schemas.microsoft.com/office/powerpoint/2010/main" val="3619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Reducing an image size</a:t>
            </a:r>
            <a:endParaRPr lang="en-US" dirty="0"/>
          </a:p>
        </p:txBody>
      </p:sp>
      <p:sp>
        <p:nvSpPr>
          <p:cNvPr id="3" name="Content Placeholder 2"/>
          <p:cNvSpPr>
            <a:spLocks noGrp="1"/>
          </p:cNvSpPr>
          <p:nvPr>
            <p:ph idx="1"/>
          </p:nvPr>
        </p:nvSpPr>
        <p:spPr/>
        <p:txBody>
          <a:bodyPr>
            <a:normAutofit fontScale="62500" lnSpcReduction="20000"/>
          </a:bodyPr>
          <a:lstStyle/>
          <a:p>
            <a:r>
              <a:rPr lang="en-US" dirty="0"/>
              <a:t>1. Choose Image &gt; Image </a:t>
            </a:r>
            <a:r>
              <a:rPr lang="en-US" dirty="0" smtClean="0"/>
              <a:t>Size. The </a:t>
            </a:r>
            <a:r>
              <a:rPr lang="en-US" dirty="0"/>
              <a:t>Image Size dialog box opens (Figure 3</a:t>
            </a:r>
            <a:r>
              <a:rPr lang="en-US" dirty="0" smtClean="0"/>
              <a:t>). In </a:t>
            </a:r>
            <a:r>
              <a:rPr lang="en-US" dirty="0"/>
              <a:t>the previous steps you attended only to the </a:t>
            </a:r>
            <a:r>
              <a:rPr lang="en-US" dirty="0" smtClean="0"/>
              <a:t>resolution, or </a:t>
            </a:r>
            <a:r>
              <a:rPr lang="en-US" dirty="0"/>
              <a:t>document size of the image. This time you will </a:t>
            </a:r>
            <a:r>
              <a:rPr lang="en-US" dirty="0" smtClean="0"/>
              <a:t>ignore that </a:t>
            </a:r>
            <a:r>
              <a:rPr lang="en-US" dirty="0"/>
              <a:t>area and focus on the pixel dimensions.</a:t>
            </a:r>
          </a:p>
          <a:p>
            <a:r>
              <a:rPr lang="en-US" dirty="0"/>
              <a:t>2. Select the Resample Image option near the bottom of </a:t>
            </a:r>
            <a:r>
              <a:rPr lang="en-US" dirty="0" smtClean="0"/>
              <a:t>the dialog box. Observe </a:t>
            </a:r>
            <a:r>
              <a:rPr lang="en-US" dirty="0"/>
              <a:t>that the Pixel Dimensions menus and </a:t>
            </a:r>
            <a:r>
              <a:rPr lang="en-US" dirty="0" smtClean="0"/>
              <a:t>the Constrain </a:t>
            </a:r>
            <a:r>
              <a:rPr lang="en-US" dirty="0"/>
              <a:t>Proportions option become </a:t>
            </a:r>
            <a:r>
              <a:rPr lang="en-US" dirty="0" smtClean="0"/>
              <a:t>active. This </a:t>
            </a:r>
            <a:r>
              <a:rPr lang="en-US" dirty="0"/>
              <a:t>option automatically changes the width as </a:t>
            </a:r>
            <a:r>
              <a:rPr lang="en-US" dirty="0" smtClean="0"/>
              <a:t>you change </a:t>
            </a:r>
            <a:r>
              <a:rPr lang="en-US" dirty="0"/>
              <a:t>the height, and vice versa. For example, if </a:t>
            </a:r>
            <a:r>
              <a:rPr lang="en-US" dirty="0" smtClean="0"/>
              <a:t>you start </a:t>
            </a:r>
            <a:r>
              <a:rPr lang="en-US" dirty="0"/>
              <a:t>with an image of 2000-pixel width and </a:t>
            </a:r>
            <a:r>
              <a:rPr lang="en-US" dirty="0" smtClean="0"/>
              <a:t>1000-pixel height </a:t>
            </a:r>
            <a:r>
              <a:rPr lang="en-US" dirty="0"/>
              <a:t>(a 2:1 width/height ratio) and change the width </a:t>
            </a:r>
            <a:r>
              <a:rPr lang="en-US" dirty="0" smtClean="0"/>
              <a:t>to 1000 </a:t>
            </a:r>
            <a:r>
              <a:rPr lang="en-US" dirty="0"/>
              <a:t>pixels, the height automatically changes to </a:t>
            </a:r>
            <a:r>
              <a:rPr lang="en-US" dirty="0" smtClean="0"/>
              <a:t>500 pixels </a:t>
            </a:r>
            <a:r>
              <a:rPr lang="en-US" dirty="0"/>
              <a:t>when Constrain Proportions is checked. </a:t>
            </a:r>
            <a:r>
              <a:rPr lang="en-US" dirty="0" smtClean="0"/>
              <a:t>Generally, selecting </a:t>
            </a:r>
            <a:r>
              <a:rPr lang="en-US" dirty="0"/>
              <a:t>this option is a good idea.</a:t>
            </a:r>
          </a:p>
          <a:p>
            <a:r>
              <a:rPr lang="en-US" dirty="0"/>
              <a:t>Note: You can ignore Scale Styles for now. This </a:t>
            </a:r>
            <a:r>
              <a:rPr lang="en-US" dirty="0" smtClean="0"/>
              <a:t>option comes </a:t>
            </a:r>
            <a:r>
              <a:rPr lang="en-US" dirty="0"/>
              <a:t>into play only when you have styles applied </a:t>
            </a:r>
            <a:r>
              <a:rPr lang="en-US" dirty="0" smtClean="0"/>
              <a:t>to layers</a:t>
            </a:r>
            <a:r>
              <a:rPr lang="en-US" dirty="0"/>
              <a:t>.</a:t>
            </a:r>
          </a:p>
        </p:txBody>
      </p:sp>
    </p:spTree>
    <p:extLst>
      <p:ext uri="{BB962C8B-B14F-4D97-AF65-F5344CB8AC3E}">
        <p14:creationId xmlns:p14="http://schemas.microsoft.com/office/powerpoint/2010/main" val="221462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Cropping</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10000"/>
          </a:bodyPr>
          <a:lstStyle/>
          <a:p>
            <a:r>
              <a:rPr lang="en-US" dirty="0" smtClean="0"/>
              <a:t>Cropping is one of the most basic editing techniques that can improve your images. Cropping helps to bring out the most important features in your image and focus the viewers’ attention on these features. Cropping also allows you to make your image a standard photo size.</a:t>
            </a:r>
          </a:p>
          <a:p>
            <a:r>
              <a:rPr lang="en-US" dirty="0" smtClean="0"/>
              <a:t>There are several ways to crop images in Adobe Photoshop:</a:t>
            </a:r>
          </a:p>
          <a:p>
            <a:pPr marL="0" indent="0">
              <a:buNone/>
            </a:pPr>
            <a:r>
              <a:rPr lang="en-US" dirty="0" smtClean="0"/>
              <a:t>	1. Cropping with the Crop Tool</a:t>
            </a:r>
          </a:p>
          <a:p>
            <a:pPr marL="0" indent="0">
              <a:buNone/>
            </a:pPr>
            <a:r>
              <a:rPr lang="en-US" dirty="0" smtClean="0"/>
              <a:t>	2. Cropping to a specific size</a:t>
            </a:r>
          </a:p>
          <a:p>
            <a:pPr marL="0" indent="0">
              <a:buNone/>
            </a:pPr>
            <a:r>
              <a:rPr lang="en-US" dirty="0" smtClean="0"/>
              <a:t>	3. Cropping with the Marquee Tool</a:t>
            </a:r>
            <a:endParaRPr lang="en-US" dirty="0"/>
          </a:p>
        </p:txBody>
      </p:sp>
    </p:spTree>
    <p:extLst>
      <p:ext uri="{BB962C8B-B14F-4D97-AF65-F5344CB8AC3E}">
        <p14:creationId xmlns:p14="http://schemas.microsoft.com/office/powerpoint/2010/main" val="4075517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Reducing an image size</a:t>
            </a:r>
            <a:endParaRPr lang="en-US" dirty="0"/>
          </a:p>
        </p:txBody>
      </p:sp>
      <p:sp>
        <p:nvSpPr>
          <p:cNvPr id="3" name="Content Placeholder 2"/>
          <p:cNvSpPr>
            <a:spLocks noGrp="1"/>
          </p:cNvSpPr>
          <p:nvPr>
            <p:ph idx="1"/>
          </p:nvPr>
        </p:nvSpPr>
        <p:spPr>
          <a:xfrm>
            <a:off x="228600" y="1524000"/>
            <a:ext cx="3429000" cy="4930808"/>
          </a:xfrm>
        </p:spPr>
        <p:txBody>
          <a:bodyPr>
            <a:normAutofit fontScale="55000" lnSpcReduction="20000"/>
          </a:bodyPr>
          <a:lstStyle/>
          <a:p>
            <a:r>
              <a:rPr lang="en-US" dirty="0"/>
              <a:t>3. Choose </a:t>
            </a:r>
            <a:r>
              <a:rPr lang="en-US" dirty="0" err="1"/>
              <a:t>Bicubic</a:t>
            </a:r>
            <a:r>
              <a:rPr lang="en-US" dirty="0"/>
              <a:t> Sharper from the Resample Image </a:t>
            </a:r>
            <a:r>
              <a:rPr lang="en-US" dirty="0" smtClean="0"/>
              <a:t>menu. This </a:t>
            </a:r>
            <a:r>
              <a:rPr lang="en-US" dirty="0"/>
              <a:t>option is best for reductions.</a:t>
            </a:r>
          </a:p>
          <a:p>
            <a:r>
              <a:rPr lang="en-US" dirty="0"/>
              <a:t>4. In the Pixel Dimensions Width box, enter the </a:t>
            </a:r>
            <a:r>
              <a:rPr lang="en-US" dirty="0" smtClean="0"/>
              <a:t>desired width </a:t>
            </a:r>
            <a:r>
              <a:rPr lang="en-US" dirty="0"/>
              <a:t>in </a:t>
            </a:r>
            <a:r>
              <a:rPr lang="en-US" dirty="0" smtClean="0"/>
              <a:t>pixels. You </a:t>
            </a:r>
            <a:r>
              <a:rPr lang="en-US" dirty="0"/>
              <a:t>can also choose a percentage by changing the </a:t>
            </a:r>
            <a:r>
              <a:rPr lang="en-US" dirty="0" smtClean="0"/>
              <a:t>unit beside </a:t>
            </a:r>
            <a:r>
              <a:rPr lang="en-US" dirty="0"/>
              <a:t>the Width box from Pixels to Percent.</a:t>
            </a:r>
          </a:p>
          <a:p>
            <a:r>
              <a:rPr lang="en-US" dirty="0"/>
              <a:t>5. Click OK to change the image’s pixel dimensions.</a:t>
            </a:r>
          </a:p>
          <a:p>
            <a:r>
              <a:rPr lang="en-US" dirty="0"/>
              <a:t>Note: After the size reduction, you should apply </a:t>
            </a:r>
            <a:r>
              <a:rPr lang="en-US" dirty="0" smtClean="0"/>
              <a:t>the </a:t>
            </a:r>
            <a:r>
              <a:rPr lang="en-US" dirty="0" err="1" smtClean="0"/>
              <a:t>Unsharp</a:t>
            </a:r>
            <a:r>
              <a:rPr lang="en-US" dirty="0" smtClean="0"/>
              <a:t> </a:t>
            </a:r>
            <a:r>
              <a:rPr lang="en-US" dirty="0"/>
              <a:t>Mask filter to the image by choosing Filter </a:t>
            </a:r>
            <a:r>
              <a:rPr lang="en-US" dirty="0" smtClean="0"/>
              <a:t>&gt; Sharpen </a:t>
            </a:r>
            <a:r>
              <a:rPr lang="en-US" dirty="0"/>
              <a:t>&gt; </a:t>
            </a:r>
            <a:r>
              <a:rPr lang="en-US" dirty="0" err="1"/>
              <a:t>Unsharp</a:t>
            </a:r>
            <a:r>
              <a:rPr lang="en-US" dirty="0"/>
              <a:t> Mask. This will clear up </a:t>
            </a:r>
            <a:r>
              <a:rPr lang="en-US" dirty="0" smtClean="0"/>
              <a:t>any blurriness </a:t>
            </a:r>
            <a:r>
              <a:rPr lang="en-US" dirty="0"/>
              <a:t>that results from the reduction.</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449" t="34223" r="10737" b="39282"/>
          <a:stretch/>
        </p:blipFill>
        <p:spPr bwMode="auto">
          <a:xfrm>
            <a:off x="4191000" y="2057400"/>
            <a:ext cx="433763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796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Pixel dimensions of a bitmap image is a measure of the number of pixels along an image’s width and height.</a:t>
            </a:r>
          </a:p>
          <a:p>
            <a:r>
              <a:rPr lang="en-US" dirty="0" smtClean="0"/>
              <a:t>Resolution is the fineness of detail in a bitmap image and is measured in pixels per inch.</a:t>
            </a:r>
          </a:p>
          <a:p>
            <a:r>
              <a:rPr lang="en-US" dirty="0" err="1" smtClean="0"/>
              <a:t>Ppi</a:t>
            </a:r>
            <a:r>
              <a:rPr lang="en-US" dirty="0" smtClean="0"/>
              <a:t>- Pixels Per inch</a:t>
            </a:r>
            <a:endParaRPr lang="en-US" dirty="0"/>
          </a:p>
        </p:txBody>
      </p:sp>
    </p:spTree>
    <p:extLst>
      <p:ext uri="{BB962C8B-B14F-4D97-AF65-F5344CB8AC3E}">
        <p14:creationId xmlns:p14="http://schemas.microsoft.com/office/powerpoint/2010/main" val="250289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Cropping</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Cropping with the Crop Tool</a:t>
            </a:r>
          </a:p>
          <a:p>
            <a:pPr marL="0" indent="0">
              <a:buNone/>
            </a:pPr>
            <a:r>
              <a:rPr lang="en-US" dirty="0" smtClean="0"/>
              <a:t>The Crop Tool allows you to make a precise selection of an image you wish to edit. To crop with the Crop</a:t>
            </a:r>
          </a:p>
          <a:p>
            <a:pPr marL="0" indent="0">
              <a:buNone/>
            </a:pPr>
            <a:r>
              <a:rPr lang="en-US" dirty="0" smtClean="0"/>
              <a:t>Tool, follow these steps:</a:t>
            </a:r>
          </a:p>
          <a:p>
            <a:pPr marL="0" indent="0">
              <a:buNone/>
            </a:pPr>
            <a:r>
              <a:rPr lang="en-US" dirty="0" smtClean="0"/>
              <a:t>	1. Open the image you wish to crop (http://www.divasanddrooligans.com/item_images/StripeBlueDuck150.jpg)</a:t>
            </a:r>
          </a:p>
          <a:p>
            <a:pPr marL="0" indent="0">
              <a:buNone/>
            </a:pPr>
            <a:r>
              <a:rPr lang="en-US" dirty="0" smtClean="0"/>
              <a:t>	2. Select the Crop Tool from the Toolbox (see Selection Tools for location and description).</a:t>
            </a:r>
          </a:p>
          <a:p>
            <a:pPr marL="0" indent="0">
              <a:buNone/>
            </a:pPr>
            <a:r>
              <a:rPr lang="en-US" dirty="0" smtClean="0"/>
              <a:t>	3. It will automatically select your entire image. Drag the edges to fit the dimensions you desire.</a:t>
            </a:r>
            <a:endParaRPr lang="en-US" dirty="0"/>
          </a:p>
        </p:txBody>
      </p:sp>
    </p:spTree>
    <p:extLst>
      <p:ext uri="{BB962C8B-B14F-4D97-AF65-F5344CB8AC3E}">
        <p14:creationId xmlns:p14="http://schemas.microsoft.com/office/powerpoint/2010/main" val="239164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Cropping</a:t>
            </a:r>
            <a:endParaRPr lang="en-US" dirty="0"/>
          </a:p>
        </p:txBody>
      </p:sp>
      <p:sp>
        <p:nvSpPr>
          <p:cNvPr id="3" name="Content Placeholder 2"/>
          <p:cNvSpPr>
            <a:spLocks noGrp="1"/>
          </p:cNvSpPr>
          <p:nvPr>
            <p:ph idx="1"/>
          </p:nvPr>
        </p:nvSpPr>
        <p:spPr/>
        <p:txBody>
          <a:bodyPr/>
          <a:lstStyle/>
          <a:p>
            <a:r>
              <a:rPr lang="en-US" dirty="0" smtClean="0"/>
              <a:t>Here is an example of what you are doing.</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81" t="25199" r="27083" b="12699"/>
          <a:stretch/>
        </p:blipFill>
        <p:spPr bwMode="auto">
          <a:xfrm>
            <a:off x="2492829" y="2362200"/>
            <a:ext cx="4288948" cy="423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4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Cropping</a:t>
            </a:r>
            <a:endParaRPr lang="en-US" dirty="0"/>
          </a:p>
        </p:txBody>
      </p:sp>
      <p:sp>
        <p:nvSpPr>
          <p:cNvPr id="3" name="Content Placeholder 2"/>
          <p:cNvSpPr>
            <a:spLocks noGrp="1"/>
          </p:cNvSpPr>
          <p:nvPr>
            <p:ph idx="1"/>
          </p:nvPr>
        </p:nvSpPr>
        <p:spPr>
          <a:xfrm>
            <a:off x="457200" y="1371601"/>
            <a:ext cx="8229600" cy="4267200"/>
          </a:xfrm>
        </p:spPr>
        <p:txBody>
          <a:bodyPr>
            <a:normAutofit fontScale="92500" lnSpcReduction="20000"/>
          </a:bodyPr>
          <a:lstStyle/>
          <a:p>
            <a:r>
              <a:rPr lang="en-US" dirty="0" smtClean="0"/>
              <a:t>Cropping to a specific size</a:t>
            </a:r>
          </a:p>
          <a:p>
            <a:pPr marL="0" indent="0">
              <a:buNone/>
            </a:pPr>
            <a:r>
              <a:rPr lang="en-US" dirty="0" smtClean="0"/>
              <a:t> 	If you wish to print your digital photos or other images on standard size photo paper, you will have to crop your images to a specific size, such as 8x10. To crop an image to a specific size, do the following:</a:t>
            </a:r>
          </a:p>
          <a:p>
            <a:pPr marL="0" indent="0">
              <a:buNone/>
            </a:pPr>
            <a:r>
              <a:rPr lang="en-US" dirty="0" smtClean="0"/>
              <a:t>	1. Open the image you wish to crop.</a:t>
            </a:r>
          </a:p>
          <a:p>
            <a:pPr marL="0" indent="0">
              <a:buNone/>
            </a:pPr>
            <a:r>
              <a:rPr lang="en-US" dirty="0" smtClean="0"/>
              <a:t>	2. Select the Crop Tool from the Toolbox.</a:t>
            </a:r>
          </a:p>
          <a:p>
            <a:pPr marL="0" indent="0">
              <a:buNone/>
            </a:pPr>
            <a:r>
              <a:rPr lang="en-US" dirty="0" smtClean="0"/>
              <a:t>	3. In the Options bar, specify the values for Width and Height (Figure 13).</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3" t="44444" r="6250" b="46627"/>
          <a:stretch/>
        </p:blipFill>
        <p:spPr bwMode="auto">
          <a:xfrm>
            <a:off x="152400" y="5562600"/>
            <a:ext cx="8694057" cy="65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94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11. Cropping</a:t>
            </a:r>
            <a:endParaRPr lang="en-US" dirty="0"/>
          </a:p>
        </p:txBody>
      </p:sp>
      <p:sp>
        <p:nvSpPr>
          <p:cNvPr id="3" name="Content Placeholder 2"/>
          <p:cNvSpPr>
            <a:spLocks noGrp="1"/>
          </p:cNvSpPr>
          <p:nvPr>
            <p:ph idx="1"/>
          </p:nvPr>
        </p:nvSpPr>
        <p:spPr>
          <a:xfrm>
            <a:off x="304800" y="1600200"/>
            <a:ext cx="2819400" cy="6096000"/>
          </a:xfrm>
        </p:spPr>
        <p:txBody>
          <a:bodyPr>
            <a:normAutofit fontScale="70000" lnSpcReduction="20000"/>
          </a:bodyPr>
          <a:lstStyle/>
          <a:p>
            <a:r>
              <a:rPr lang="en-US" dirty="0" smtClean="0"/>
              <a:t>4. Click in your image and drag the cropping border. Notice that the border is constrained. You cannot make it wider or longer than the specified values (Figure 14). For example, if you entered 8 for Width and 10 for Height, whatever size you make the border, the area within it will fit on an 8x10 photo.</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95" t="24973" r="27232" b="14074"/>
          <a:stretch/>
        </p:blipFill>
        <p:spPr bwMode="auto">
          <a:xfrm>
            <a:off x="3820884" y="1905000"/>
            <a:ext cx="520012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51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Cropping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5. Once you are completely satisfied with your cropped image, press Enter.</a:t>
            </a:r>
          </a:p>
          <a:p>
            <a:r>
              <a:rPr lang="en-US" dirty="0" smtClean="0"/>
              <a:t>Cropping with the Marquee Tool</a:t>
            </a:r>
          </a:p>
          <a:p>
            <a:pPr marL="0" indent="0">
              <a:buNone/>
            </a:pPr>
            <a:r>
              <a:rPr lang="en-US" dirty="0" smtClean="0"/>
              <a:t>	If you are in a hurry and need just a simple crop, you can use the Marquee Tool and a menu command. To crop with the Marquee Tool, follow the steps below:</a:t>
            </a:r>
          </a:p>
          <a:p>
            <a:pPr marL="0" indent="0">
              <a:buNone/>
            </a:pPr>
            <a:r>
              <a:rPr lang="en-US" dirty="0" smtClean="0"/>
              <a:t>	1. Open the image you wish to crop.</a:t>
            </a:r>
          </a:p>
          <a:p>
            <a:pPr marL="0" indent="0">
              <a:buNone/>
            </a:pPr>
            <a:r>
              <a:rPr lang="en-US" dirty="0" smtClean="0"/>
              <a:t>	2. Select the Rectangular Marquee Tool from the Toolbox (see Selection Tools).</a:t>
            </a:r>
          </a:p>
          <a:p>
            <a:pPr marL="0" indent="0">
              <a:buNone/>
            </a:pPr>
            <a:r>
              <a:rPr lang="en-US" dirty="0" smtClean="0"/>
              <a:t>	3. Click and drag the mouse to draw a marquee around the area you wish to crop (Figure 15).</a:t>
            </a:r>
            <a:endParaRPr lang="en-US" dirty="0"/>
          </a:p>
        </p:txBody>
      </p:sp>
    </p:spTree>
    <p:extLst>
      <p:ext uri="{BB962C8B-B14F-4D97-AF65-F5344CB8AC3E}">
        <p14:creationId xmlns:p14="http://schemas.microsoft.com/office/powerpoint/2010/main" val="4154051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107</TotalTime>
  <Words>1863</Words>
  <Application>Microsoft Office PowerPoint</Application>
  <PresentationFormat>On-screen Show (4:3)</PresentationFormat>
  <Paragraphs>158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Verve</vt:lpstr>
      <vt:lpstr>Welcome to Photoshop </vt:lpstr>
      <vt:lpstr>10. Basic Image Editing</vt:lpstr>
      <vt:lpstr>Chapter 10</vt:lpstr>
      <vt:lpstr>11. Cropping</vt:lpstr>
      <vt:lpstr>11. Cropping</vt:lpstr>
      <vt:lpstr>11. Cropping</vt:lpstr>
      <vt:lpstr>11. Cropping</vt:lpstr>
      <vt:lpstr>11. Cropping</vt:lpstr>
      <vt:lpstr>11. Cropping</vt:lpstr>
      <vt:lpstr>11. Cropping</vt:lpstr>
      <vt:lpstr>Chapter 12</vt:lpstr>
      <vt:lpstr>12. Resizing</vt:lpstr>
      <vt:lpstr>12. Resizing</vt:lpstr>
      <vt:lpstr>12. Resizing</vt:lpstr>
      <vt:lpstr>12. Resizing</vt:lpstr>
      <vt:lpstr>12. Resizing</vt:lpstr>
      <vt:lpstr>12. Resizing</vt:lpstr>
      <vt:lpstr>12. Resizing</vt:lpstr>
      <vt:lpstr>12. Resizing</vt:lpstr>
      <vt:lpstr>Chapter 13</vt:lpstr>
      <vt:lpstr>13. Correcting</vt:lpstr>
      <vt:lpstr>13. Correcting</vt:lpstr>
      <vt:lpstr>13. Correcting</vt:lpstr>
      <vt:lpstr>13. Correcting</vt:lpstr>
      <vt:lpstr>13. Correcting</vt:lpstr>
      <vt:lpstr>13. Correcting</vt:lpstr>
      <vt:lpstr>13. Correcting</vt:lpstr>
      <vt:lpstr>13. Correcting</vt:lpstr>
      <vt:lpstr>13. Correcting</vt:lpstr>
      <vt:lpstr>13. Correcting</vt:lpstr>
      <vt:lpstr>13. Correcting</vt:lpstr>
      <vt:lpstr>13. Correcting</vt:lpstr>
      <vt:lpstr>13. Correcting</vt:lpstr>
      <vt:lpstr>Chapter 14</vt:lpstr>
      <vt:lpstr>14. Rotating Images</vt:lpstr>
      <vt:lpstr>14. Rotating Images</vt:lpstr>
      <vt:lpstr>Chapter 15</vt:lpstr>
      <vt:lpstr>15. Reducing an image size</vt:lpstr>
      <vt:lpstr>15. Reducing an image size</vt:lpstr>
      <vt:lpstr>15. Reducing an image size</vt:lpstr>
      <vt:lpstr>Vocabulary!</vt:lpstr>
    </vt:vector>
  </TitlesOfParts>
  <Company>School Board of Levy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Seinfeld</dc:creator>
  <cp:lastModifiedBy>Seinfeld</cp:lastModifiedBy>
  <cp:revision>16</cp:revision>
  <dcterms:created xsi:type="dcterms:W3CDTF">2013-09-17T17:30:48Z</dcterms:created>
  <dcterms:modified xsi:type="dcterms:W3CDTF">2013-09-20T17:44:30Z</dcterms:modified>
</cp:coreProperties>
</file>