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AE97-74CA-484D-9730-78FFB5166A3E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DF20-9439-4D5A-BF5C-AE3AB4D9D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1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AE97-74CA-484D-9730-78FFB5166A3E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DF20-9439-4D5A-BF5C-AE3AB4D9D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5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AE97-74CA-484D-9730-78FFB5166A3E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DF20-9439-4D5A-BF5C-AE3AB4D9D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6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AE97-74CA-484D-9730-78FFB5166A3E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DF20-9439-4D5A-BF5C-AE3AB4D9D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5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AE97-74CA-484D-9730-78FFB5166A3E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DF20-9439-4D5A-BF5C-AE3AB4D9D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AE97-74CA-484D-9730-78FFB5166A3E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DF20-9439-4D5A-BF5C-AE3AB4D9D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3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AE97-74CA-484D-9730-78FFB5166A3E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DF20-9439-4D5A-BF5C-AE3AB4D9D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0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AE97-74CA-484D-9730-78FFB5166A3E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DF20-9439-4D5A-BF5C-AE3AB4D9D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2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AE97-74CA-484D-9730-78FFB5166A3E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DF20-9439-4D5A-BF5C-AE3AB4D9D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5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AE97-74CA-484D-9730-78FFB5166A3E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DF20-9439-4D5A-BF5C-AE3AB4D9D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AE97-74CA-484D-9730-78FFB5166A3E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DF20-9439-4D5A-BF5C-AE3AB4D9D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7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7AE97-74CA-484D-9730-78FFB5166A3E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8DF20-9439-4D5A-BF5C-AE3AB4D9D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3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83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229600" cy="4525963"/>
          </a:xfrm>
        </p:spPr>
        <p:txBody>
          <a:bodyPr>
            <a:normAutofit/>
          </a:bodyPr>
          <a:lstStyle/>
          <a:p>
            <a:r>
              <a:rPr lang="en-US" sz="1400" dirty="0" smtClean="0"/>
              <a:t>Open Adobe Photoshop</a:t>
            </a:r>
          </a:p>
          <a:p>
            <a:r>
              <a:rPr lang="en-US" sz="1400" dirty="0" smtClean="0"/>
              <a:t>Open the file named ps0201.psd</a:t>
            </a:r>
          </a:p>
          <a:p>
            <a:endParaRPr lang="en-US" sz="1400" dirty="0" smtClean="0"/>
          </a:p>
          <a:p>
            <a:endParaRPr lang="en-US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3" t="24448" r="26250" b="20176"/>
          <a:stretch/>
        </p:blipFill>
        <p:spPr bwMode="auto">
          <a:xfrm>
            <a:off x="208625" y="1295400"/>
            <a:ext cx="6454744" cy="432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80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/>
          <a:lstStyle/>
          <a:p>
            <a:r>
              <a:rPr lang="en-US" dirty="0" smtClean="0"/>
              <a:t>Click and hold the brush tool    </a:t>
            </a:r>
          </a:p>
          <a:p>
            <a:r>
              <a:rPr lang="en-US" dirty="0" smtClean="0"/>
              <a:t>Select the hidden Mixer </a:t>
            </a:r>
            <a:r>
              <a:rPr lang="en-US" dirty="0" smtClean="0"/>
              <a:t>Brush</a:t>
            </a:r>
          </a:p>
          <a:p>
            <a:r>
              <a:rPr lang="en-US" dirty="0" smtClean="0"/>
              <a:t>Click once on the foreground color at the bottom of the tools panel</a:t>
            </a:r>
          </a:p>
          <a:p>
            <a:r>
              <a:rPr lang="en-US" dirty="0" smtClean="0"/>
              <a:t>click and drag up in the color pane until shades of orange appear</a:t>
            </a:r>
          </a:p>
          <a:p>
            <a:r>
              <a:rPr lang="en-US" dirty="0" smtClean="0"/>
              <a:t>Click in the color pane to select any orange color.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312737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6934200" y="1143000"/>
            <a:ext cx="0" cy="3413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286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899" y="466078"/>
            <a:ext cx="8229600" cy="4525963"/>
          </a:xfrm>
        </p:spPr>
        <p:txBody>
          <a:bodyPr/>
          <a:lstStyle/>
          <a:p>
            <a:r>
              <a:rPr lang="en-US" dirty="0" smtClean="0"/>
              <a:t>Type into the text field for the values of RGB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R:236 G: 169 B:24</a:t>
            </a:r>
          </a:p>
          <a:p>
            <a:r>
              <a:rPr lang="en-US" dirty="0" smtClean="0"/>
              <a:t>In the options bar, click on the Brush preset picker button and set the following attributes:</a:t>
            </a:r>
          </a:p>
          <a:p>
            <a:r>
              <a:rPr lang="en-US" dirty="0" smtClean="0"/>
              <a:t>Size: 175 </a:t>
            </a:r>
            <a:r>
              <a:rPr lang="en-US" dirty="0" err="1" smtClean="0"/>
              <a:t>px</a:t>
            </a:r>
            <a:endParaRPr lang="en-US" dirty="0" smtClean="0"/>
          </a:p>
          <a:p>
            <a:r>
              <a:rPr lang="en-US" dirty="0" smtClean="0"/>
              <a:t>Hardness 20%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66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r>
              <a:rPr lang="en-US" dirty="0" smtClean="0"/>
              <a:t>Click once </a:t>
            </a:r>
            <a:r>
              <a:rPr lang="en-US" dirty="0" smtClean="0"/>
              <a:t>on the useful mixer brush combinations drop-down menu and select the Moist, Light Mix preset. </a:t>
            </a:r>
          </a:p>
          <a:p>
            <a:r>
              <a:rPr lang="en-US" dirty="0" smtClean="0"/>
              <a:t>Press CTRL+0 (Zero)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02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mixer brush tool selected, start painting in the upper-left area of the image to create a shade of orange blending in from the corners. Repeat this for each corner </a:t>
            </a:r>
            <a:r>
              <a:rPr lang="en-US" dirty="0" smtClean="0"/>
              <a:t>of the image.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2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24357" r="26029" b="20129"/>
          <a:stretch/>
        </p:blipFill>
        <p:spPr bwMode="auto">
          <a:xfrm>
            <a:off x="304800" y="762000"/>
            <a:ext cx="8122023" cy="541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590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160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Photoshop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Board of Levy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Photoshop</dc:title>
  <dc:creator>Ramsdell</dc:creator>
  <cp:lastModifiedBy>Ramsdell</cp:lastModifiedBy>
  <cp:revision>13</cp:revision>
  <dcterms:created xsi:type="dcterms:W3CDTF">2013-10-30T13:11:23Z</dcterms:created>
  <dcterms:modified xsi:type="dcterms:W3CDTF">2013-12-02T14:30:15Z</dcterms:modified>
</cp:coreProperties>
</file>