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79" autoAdjust="0"/>
  </p:normalViewPr>
  <p:slideViewPr>
    <p:cSldViewPr>
      <p:cViewPr varScale="1">
        <p:scale>
          <a:sx n="104" d="100"/>
          <a:sy n="104" d="100"/>
        </p:scale>
        <p:origin x="-9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F4584B-0FDE-4030-9DB6-910CBC9ECB19}" type="datetimeFigureOut">
              <a:rPr lang="en-US" smtClean="0"/>
              <a:t>11/14/2013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AB3492-834A-4A35-B3CC-E12D19AFB5AF}" type="slidenum">
              <a:rPr lang="en-US" smtClean="0"/>
              <a:t>‹#›</a:t>
            </a:fld>
            <a:endParaRPr lang="en-US" dirty="0"/>
          </a:p>
        </p:txBody>
      </p:sp>
    </p:spTree>
    <p:extLst>
      <p:ext uri="{BB962C8B-B14F-4D97-AF65-F5344CB8AC3E}">
        <p14:creationId xmlns:p14="http://schemas.microsoft.com/office/powerpoint/2010/main" val="1623531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F4584B-0FDE-4030-9DB6-910CBC9ECB19}" type="datetimeFigureOut">
              <a:rPr lang="en-US" smtClean="0"/>
              <a:t>11/14/2013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AB3492-834A-4A35-B3CC-E12D19AFB5AF}" type="slidenum">
              <a:rPr lang="en-US" smtClean="0"/>
              <a:t>‹#›</a:t>
            </a:fld>
            <a:endParaRPr lang="en-US" dirty="0"/>
          </a:p>
        </p:txBody>
      </p:sp>
    </p:spTree>
    <p:extLst>
      <p:ext uri="{BB962C8B-B14F-4D97-AF65-F5344CB8AC3E}">
        <p14:creationId xmlns:p14="http://schemas.microsoft.com/office/powerpoint/2010/main" val="1807089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F4584B-0FDE-4030-9DB6-910CBC9ECB19}" type="datetimeFigureOut">
              <a:rPr lang="en-US" smtClean="0"/>
              <a:t>11/14/2013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AB3492-834A-4A35-B3CC-E12D19AFB5AF}" type="slidenum">
              <a:rPr lang="en-US" smtClean="0"/>
              <a:t>‹#›</a:t>
            </a:fld>
            <a:endParaRPr lang="en-US" dirty="0"/>
          </a:p>
        </p:txBody>
      </p:sp>
    </p:spTree>
    <p:extLst>
      <p:ext uri="{BB962C8B-B14F-4D97-AF65-F5344CB8AC3E}">
        <p14:creationId xmlns:p14="http://schemas.microsoft.com/office/powerpoint/2010/main" val="2334344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F4584B-0FDE-4030-9DB6-910CBC9ECB19}" type="datetimeFigureOut">
              <a:rPr lang="en-US" smtClean="0"/>
              <a:t>11/14/2013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AB3492-834A-4A35-B3CC-E12D19AFB5AF}" type="slidenum">
              <a:rPr lang="en-US" smtClean="0"/>
              <a:t>‹#›</a:t>
            </a:fld>
            <a:endParaRPr lang="en-US" dirty="0"/>
          </a:p>
        </p:txBody>
      </p:sp>
    </p:spTree>
    <p:extLst>
      <p:ext uri="{BB962C8B-B14F-4D97-AF65-F5344CB8AC3E}">
        <p14:creationId xmlns:p14="http://schemas.microsoft.com/office/powerpoint/2010/main" val="3333777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F4584B-0FDE-4030-9DB6-910CBC9ECB19}" type="datetimeFigureOut">
              <a:rPr lang="en-US" smtClean="0"/>
              <a:t>11/14/2013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AB3492-834A-4A35-B3CC-E12D19AFB5AF}" type="slidenum">
              <a:rPr lang="en-US" smtClean="0"/>
              <a:t>‹#›</a:t>
            </a:fld>
            <a:endParaRPr lang="en-US" dirty="0"/>
          </a:p>
        </p:txBody>
      </p:sp>
    </p:spTree>
    <p:extLst>
      <p:ext uri="{BB962C8B-B14F-4D97-AF65-F5344CB8AC3E}">
        <p14:creationId xmlns:p14="http://schemas.microsoft.com/office/powerpoint/2010/main" val="1164969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F4584B-0FDE-4030-9DB6-910CBC9ECB19}" type="datetimeFigureOut">
              <a:rPr lang="en-US" smtClean="0"/>
              <a:t>11/14/2013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AB3492-834A-4A35-B3CC-E12D19AFB5AF}" type="slidenum">
              <a:rPr lang="en-US" smtClean="0"/>
              <a:t>‹#›</a:t>
            </a:fld>
            <a:endParaRPr lang="en-US" dirty="0"/>
          </a:p>
        </p:txBody>
      </p:sp>
    </p:spTree>
    <p:extLst>
      <p:ext uri="{BB962C8B-B14F-4D97-AF65-F5344CB8AC3E}">
        <p14:creationId xmlns:p14="http://schemas.microsoft.com/office/powerpoint/2010/main" val="173418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F4584B-0FDE-4030-9DB6-910CBC9ECB19}" type="datetimeFigureOut">
              <a:rPr lang="en-US" smtClean="0"/>
              <a:t>11/14/2013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AB3492-834A-4A35-B3CC-E12D19AFB5AF}" type="slidenum">
              <a:rPr lang="en-US" smtClean="0"/>
              <a:t>‹#›</a:t>
            </a:fld>
            <a:endParaRPr lang="en-US" dirty="0"/>
          </a:p>
        </p:txBody>
      </p:sp>
    </p:spTree>
    <p:extLst>
      <p:ext uri="{BB962C8B-B14F-4D97-AF65-F5344CB8AC3E}">
        <p14:creationId xmlns:p14="http://schemas.microsoft.com/office/powerpoint/2010/main" val="3889613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F4584B-0FDE-4030-9DB6-910CBC9ECB19}" type="datetimeFigureOut">
              <a:rPr lang="en-US" smtClean="0"/>
              <a:t>11/14/2013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AB3492-834A-4A35-B3CC-E12D19AFB5AF}" type="slidenum">
              <a:rPr lang="en-US" smtClean="0"/>
              <a:t>‹#›</a:t>
            </a:fld>
            <a:endParaRPr lang="en-US" dirty="0"/>
          </a:p>
        </p:txBody>
      </p:sp>
    </p:spTree>
    <p:extLst>
      <p:ext uri="{BB962C8B-B14F-4D97-AF65-F5344CB8AC3E}">
        <p14:creationId xmlns:p14="http://schemas.microsoft.com/office/powerpoint/2010/main" val="1680783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4584B-0FDE-4030-9DB6-910CBC9ECB19}" type="datetimeFigureOut">
              <a:rPr lang="en-US" smtClean="0"/>
              <a:t>11/14/2013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AB3492-834A-4A35-B3CC-E12D19AFB5AF}" type="slidenum">
              <a:rPr lang="en-US" smtClean="0"/>
              <a:t>‹#›</a:t>
            </a:fld>
            <a:endParaRPr lang="en-US" dirty="0"/>
          </a:p>
        </p:txBody>
      </p:sp>
    </p:spTree>
    <p:extLst>
      <p:ext uri="{BB962C8B-B14F-4D97-AF65-F5344CB8AC3E}">
        <p14:creationId xmlns:p14="http://schemas.microsoft.com/office/powerpoint/2010/main" val="939642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F4584B-0FDE-4030-9DB6-910CBC9ECB19}" type="datetimeFigureOut">
              <a:rPr lang="en-US" smtClean="0"/>
              <a:t>11/14/2013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AB3492-834A-4A35-B3CC-E12D19AFB5AF}" type="slidenum">
              <a:rPr lang="en-US" smtClean="0"/>
              <a:t>‹#›</a:t>
            </a:fld>
            <a:endParaRPr lang="en-US" dirty="0"/>
          </a:p>
        </p:txBody>
      </p:sp>
    </p:spTree>
    <p:extLst>
      <p:ext uri="{BB962C8B-B14F-4D97-AF65-F5344CB8AC3E}">
        <p14:creationId xmlns:p14="http://schemas.microsoft.com/office/powerpoint/2010/main" val="1938017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F4584B-0FDE-4030-9DB6-910CBC9ECB19}" type="datetimeFigureOut">
              <a:rPr lang="en-US" smtClean="0"/>
              <a:t>11/14/2013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AB3492-834A-4A35-B3CC-E12D19AFB5AF}" type="slidenum">
              <a:rPr lang="en-US" smtClean="0"/>
              <a:t>‹#›</a:t>
            </a:fld>
            <a:endParaRPr lang="en-US" dirty="0"/>
          </a:p>
        </p:txBody>
      </p:sp>
    </p:spTree>
    <p:extLst>
      <p:ext uri="{BB962C8B-B14F-4D97-AF65-F5344CB8AC3E}">
        <p14:creationId xmlns:p14="http://schemas.microsoft.com/office/powerpoint/2010/main" val="336344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4584B-0FDE-4030-9DB6-910CBC9ECB19}" type="datetimeFigureOut">
              <a:rPr lang="en-US" smtClean="0"/>
              <a:t>11/14/2013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AB3492-834A-4A35-B3CC-E12D19AFB5AF}" type="slidenum">
              <a:rPr lang="en-US" smtClean="0"/>
              <a:t>‹#›</a:t>
            </a:fld>
            <a:endParaRPr lang="en-US" dirty="0"/>
          </a:p>
        </p:txBody>
      </p:sp>
    </p:spTree>
    <p:extLst>
      <p:ext uri="{BB962C8B-B14F-4D97-AF65-F5344CB8AC3E}">
        <p14:creationId xmlns:p14="http://schemas.microsoft.com/office/powerpoint/2010/main" val="3246819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Photoshop CS6</a:t>
            </a:r>
            <a:endParaRPr lang="en-US" dirty="0"/>
          </a:p>
        </p:txBody>
      </p:sp>
      <p:sp>
        <p:nvSpPr>
          <p:cNvPr id="4" name="Subtitle 3"/>
          <p:cNvSpPr>
            <a:spLocks noGrp="1"/>
          </p:cNvSpPr>
          <p:nvPr>
            <p:ph type="subTitle" idx="1"/>
          </p:nvPr>
        </p:nvSpPr>
        <p:spPr/>
        <p:txBody>
          <a:bodyPr/>
          <a:lstStyle/>
          <a:p>
            <a:r>
              <a:rPr lang="en-US" dirty="0" smtClean="0">
                <a:solidFill>
                  <a:schemeClr val="tx1"/>
                </a:solidFill>
              </a:rPr>
              <a:t>Lesson 1 </a:t>
            </a:r>
            <a:endParaRPr lang="en-US" dirty="0">
              <a:solidFill>
                <a:schemeClr val="tx1"/>
              </a:solidFill>
            </a:endParaRPr>
          </a:p>
        </p:txBody>
      </p:sp>
    </p:spTree>
    <p:extLst>
      <p:ext uri="{BB962C8B-B14F-4D97-AF65-F5344CB8AC3E}">
        <p14:creationId xmlns:p14="http://schemas.microsoft.com/office/powerpoint/2010/main" val="942380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629400"/>
          </a:xfrm>
        </p:spPr>
        <p:txBody>
          <a:bodyPr>
            <a:normAutofit/>
          </a:bodyPr>
          <a:lstStyle/>
          <a:p>
            <a:r>
              <a:rPr lang="en-US" sz="2400" dirty="0" smtClean="0"/>
              <a:t>Click fill in options bar, and select </a:t>
            </a:r>
            <a:r>
              <a:rPr lang="en-US" sz="2400" dirty="0" smtClean="0">
                <a:solidFill>
                  <a:srgbClr val="FF0000"/>
                </a:solidFill>
              </a:rPr>
              <a:t>no color </a:t>
            </a:r>
            <a:r>
              <a:rPr lang="en-US" sz="2400" dirty="0" smtClean="0"/>
              <a:t>icon</a:t>
            </a:r>
          </a:p>
          <a:p>
            <a:r>
              <a:rPr lang="en-US" sz="2400" dirty="0" smtClean="0"/>
              <a:t>Click</a:t>
            </a:r>
            <a:r>
              <a:rPr lang="en-US" sz="2400" dirty="0" smtClean="0">
                <a:solidFill>
                  <a:srgbClr val="00B0F0"/>
                </a:solidFill>
              </a:rPr>
              <a:t> stroke</a:t>
            </a:r>
            <a:r>
              <a:rPr lang="en-US" sz="2400" dirty="0" smtClean="0"/>
              <a:t>  and select 50% Grey color swatch </a:t>
            </a:r>
          </a:p>
          <a:p>
            <a:r>
              <a:rPr lang="en-US" sz="2400" dirty="0" smtClean="0"/>
              <a:t>Change stroke size to </a:t>
            </a:r>
            <a:r>
              <a:rPr lang="en-US" sz="2400" dirty="0" smtClean="0">
                <a:solidFill>
                  <a:srgbClr val="00B050"/>
                </a:solidFill>
              </a:rPr>
              <a:t>2pts </a:t>
            </a:r>
          </a:p>
          <a:p>
            <a:r>
              <a:rPr lang="en-US" sz="2400" dirty="0" smtClean="0"/>
              <a:t>Hide path view-&gt; show -&gt; target path or ctrl+shift+H</a:t>
            </a:r>
          </a:p>
          <a:p>
            <a:r>
              <a:rPr lang="en-US" sz="2400" dirty="0" smtClean="0"/>
              <a:t>Select stroke type in options bar then click </a:t>
            </a:r>
            <a:r>
              <a:rPr lang="en-US" sz="2400" dirty="0" smtClean="0">
                <a:solidFill>
                  <a:srgbClr val="7030A0"/>
                </a:solidFill>
              </a:rPr>
              <a:t>more options </a:t>
            </a:r>
          </a:p>
          <a:p>
            <a:r>
              <a:rPr lang="en-US" sz="2400" dirty="0" smtClean="0"/>
              <a:t>Change following : select center from align drop down menu , make sure Round is selected for both the caps and Corners and enter the first four values as 2, click ok . </a:t>
            </a:r>
          </a:p>
          <a:p>
            <a:r>
              <a:rPr lang="en-US" sz="2400" dirty="0" smtClean="0"/>
              <a:t>Save this file and keep it open </a:t>
            </a:r>
          </a:p>
          <a:p>
            <a:endParaRPr lang="en-US" sz="24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2018" b="57286"/>
          <a:stretch/>
        </p:blipFill>
        <p:spPr bwMode="auto">
          <a:xfrm>
            <a:off x="228600" y="4404938"/>
            <a:ext cx="2133600" cy="228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81000" y="46863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459992" y="4437888"/>
            <a:ext cx="609600" cy="2286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036" r="62092" b="70903"/>
          <a:stretch/>
        </p:blipFill>
        <p:spPr bwMode="auto">
          <a:xfrm>
            <a:off x="2500729" y="4423226"/>
            <a:ext cx="2757072" cy="2325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361105" y="4643628"/>
            <a:ext cx="533400" cy="228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3810000" y="6477000"/>
            <a:ext cx="914400" cy="21326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536" t="23637" r="35854" b="52726"/>
          <a:stretch/>
        </p:blipFill>
        <p:spPr bwMode="auto">
          <a:xfrm>
            <a:off x="5334000" y="4463796"/>
            <a:ext cx="3488094" cy="230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450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067800" cy="6621624"/>
          </a:xfrm>
        </p:spPr>
        <p:txBody>
          <a:bodyPr>
            <a:normAutofit/>
          </a:bodyPr>
          <a:lstStyle/>
          <a:p>
            <a:r>
              <a:rPr lang="en-US" sz="2400" dirty="0" smtClean="0"/>
              <a:t>Select the move tool        place the cursor over the snowflake, hold alt click and drag to make another snow flake (in the layers panel you will see a new layer called shape 1 copy) </a:t>
            </a:r>
          </a:p>
          <a:p>
            <a:r>
              <a:rPr lang="en-US" sz="2400" dirty="0" smtClean="0"/>
              <a:t>Repeat this step with the next snowflake until you have 4 snowflakes</a:t>
            </a:r>
          </a:p>
          <a:p>
            <a:r>
              <a:rPr lang="en-US" sz="2400" dirty="0" smtClean="0"/>
              <a:t>In layers panel click the top layer called shape 1 copy 3 and then shift+click the layer called shape 1. (all layers selected) </a:t>
            </a:r>
          </a:p>
          <a:p>
            <a:r>
              <a:rPr lang="en-US" sz="2400" dirty="0" smtClean="0"/>
              <a:t>Press Ctrl+E to merge layers , then select path selection tool        and move snowflakes where you want them, click a snowflake and press Ctrl+T , grab corners to resize snowflakes however you want press enter when done resizing  </a:t>
            </a:r>
            <a:endParaRPr lang="en-US" sz="24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240" r="92632" b="80480"/>
          <a:stretch/>
        </p:blipFill>
        <p:spPr bwMode="auto">
          <a:xfrm>
            <a:off x="3035324" y="190500"/>
            <a:ext cx="404091"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7102" r="91890" b="8245"/>
          <a:stretch/>
        </p:blipFill>
        <p:spPr bwMode="auto">
          <a:xfrm>
            <a:off x="7924800" y="2667000"/>
            <a:ext cx="348111" cy="26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2220" t="40577" r="943" b="34359"/>
          <a:stretch/>
        </p:blipFill>
        <p:spPr bwMode="auto">
          <a:xfrm>
            <a:off x="23327" y="4191000"/>
            <a:ext cx="2052734" cy="2444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otched Right Arrow 1"/>
          <p:cNvSpPr/>
          <p:nvPr/>
        </p:nvSpPr>
        <p:spPr>
          <a:xfrm>
            <a:off x="2131031" y="5029200"/>
            <a:ext cx="514739" cy="384110"/>
          </a:xfrm>
          <a:prstGeom prst="notch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82130" t="30230" b="45743"/>
          <a:stretch/>
        </p:blipFill>
        <p:spPr bwMode="auto">
          <a:xfrm>
            <a:off x="2672985" y="4190999"/>
            <a:ext cx="2178698" cy="2444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6378" t="24092" r="26735" b="25845"/>
          <a:stretch/>
        </p:blipFill>
        <p:spPr bwMode="auto">
          <a:xfrm>
            <a:off x="4921781" y="4158567"/>
            <a:ext cx="4069820" cy="250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087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199"/>
            <a:ext cx="8229600" cy="576003"/>
          </a:xfrm>
        </p:spPr>
        <p:txBody>
          <a:bodyPr>
            <a:noAutofit/>
          </a:bodyPr>
          <a:lstStyle/>
          <a:p>
            <a:r>
              <a:rPr lang="en-US" sz="3600" u="sng" dirty="0" smtClean="0"/>
              <a:t>Adding text files from another document</a:t>
            </a:r>
            <a:endParaRPr lang="en-US" sz="3600" u="sng" dirty="0"/>
          </a:p>
        </p:txBody>
      </p:sp>
      <p:sp>
        <p:nvSpPr>
          <p:cNvPr id="5" name="Content Placeholder 4"/>
          <p:cNvSpPr>
            <a:spLocks noGrp="1"/>
          </p:cNvSpPr>
          <p:nvPr>
            <p:ph idx="1"/>
          </p:nvPr>
        </p:nvSpPr>
        <p:spPr>
          <a:xfrm>
            <a:off x="152400" y="685800"/>
            <a:ext cx="8915399" cy="6096000"/>
          </a:xfrm>
        </p:spPr>
        <p:txBody>
          <a:bodyPr>
            <a:normAutofit/>
          </a:bodyPr>
          <a:lstStyle/>
          <a:p>
            <a:r>
              <a:rPr lang="en-US" sz="2400" dirty="0" smtClean="0"/>
              <a:t>Choose file -&gt; open then browse and select ps0102.psd</a:t>
            </a:r>
          </a:p>
          <a:p>
            <a:r>
              <a:rPr lang="en-US" sz="2400" dirty="0" smtClean="0"/>
              <a:t>Click the pure text layer then shift click powder text layer to select both layers.</a:t>
            </a:r>
          </a:p>
          <a:p>
            <a:r>
              <a:rPr lang="en-US" sz="2400" dirty="0" smtClean="0"/>
              <a:t>Right click on the right side of either layer and then select duplicate layers from the contextual </a:t>
            </a:r>
            <a:r>
              <a:rPr lang="en-US" sz="2400" dirty="0"/>
              <a:t>m</a:t>
            </a:r>
            <a:r>
              <a:rPr lang="en-US" sz="2400" dirty="0" smtClean="0"/>
              <a:t>enu that appears. </a:t>
            </a:r>
          </a:p>
          <a:p>
            <a:r>
              <a:rPr lang="en-US" sz="2400" dirty="0" smtClean="0"/>
              <a:t>Select ps0101_work.psd from the document drop-down menu.</a:t>
            </a:r>
          </a:p>
          <a:p>
            <a:pPr marL="0" indent="0">
              <a:buNone/>
            </a:pPr>
            <a:endParaRPr lang="en-US" sz="2400"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2194" t="30758" b="52742"/>
          <a:stretch/>
        </p:blipFill>
        <p:spPr bwMode="auto">
          <a:xfrm>
            <a:off x="228600" y="5181600"/>
            <a:ext cx="2170921" cy="160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9561" t="41219" r="7604" b="45490"/>
          <a:stretch/>
        </p:blipFill>
        <p:spPr bwMode="auto">
          <a:xfrm>
            <a:off x="2590800" y="5382705"/>
            <a:ext cx="1564850" cy="129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2181" t="25475" r="32371" b="56064"/>
          <a:stretch/>
        </p:blipFill>
        <p:spPr bwMode="auto">
          <a:xfrm>
            <a:off x="4213382" y="5105399"/>
            <a:ext cx="4321790" cy="1595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105400" y="6075827"/>
            <a:ext cx="2133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bg1"/>
                </a:solidFill>
              </a:rPr>
              <a:t>Ps0101_work.psd</a:t>
            </a:r>
            <a:endParaRPr lang="en-US" sz="1100" dirty="0">
              <a:solidFill>
                <a:schemeClr val="bg1"/>
              </a:solidFill>
            </a:endParaRPr>
          </a:p>
        </p:txBody>
      </p:sp>
    </p:spTree>
    <p:extLst>
      <p:ext uri="{BB962C8B-B14F-4D97-AF65-F5344CB8AC3E}">
        <p14:creationId xmlns:p14="http://schemas.microsoft.com/office/powerpoint/2010/main" val="2653525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324600"/>
          </a:xfrm>
        </p:spPr>
        <p:txBody>
          <a:bodyPr>
            <a:normAutofit lnSpcReduction="10000"/>
          </a:bodyPr>
          <a:lstStyle/>
          <a:p>
            <a:r>
              <a:rPr lang="en-US" sz="2400" dirty="0"/>
              <a:t>Then return to ps0101_work.psd file, then select type tool (T), click text that says “Pure”, press </a:t>
            </a:r>
            <a:r>
              <a:rPr lang="en-US" sz="2400" dirty="0" err="1"/>
              <a:t>Ctrl+A</a:t>
            </a:r>
            <a:r>
              <a:rPr lang="en-US" sz="2400" dirty="0"/>
              <a:t> </a:t>
            </a:r>
            <a:endParaRPr lang="en-US" sz="2400" dirty="0" smtClean="0"/>
          </a:p>
          <a:p>
            <a:r>
              <a:rPr lang="en-US" sz="2400" dirty="0" smtClean="0"/>
              <a:t>Text is already set to myriad pro, in the set the font style drop-down menu, select </a:t>
            </a:r>
            <a:r>
              <a:rPr lang="en-US" sz="2400" b="1" dirty="0" smtClean="0"/>
              <a:t>bold</a:t>
            </a:r>
            <a:r>
              <a:rPr lang="en-US" sz="2400" dirty="0" smtClean="0"/>
              <a:t>. </a:t>
            </a:r>
            <a:endParaRPr lang="en-US" sz="2400" dirty="0"/>
          </a:p>
          <a:p>
            <a:r>
              <a:rPr lang="en-US" sz="2400" dirty="0" smtClean="0"/>
              <a:t>Now decrease the spacing between each letter by pressing Alt and the left arrow key to decrease spacing or right arrow key to increase </a:t>
            </a:r>
            <a:r>
              <a:rPr lang="en-US" sz="2400" dirty="0" smtClean="0"/>
              <a:t>spacing</a:t>
            </a:r>
          </a:p>
          <a:p>
            <a:r>
              <a:rPr lang="en-US" sz="2400" dirty="0" smtClean="0"/>
              <a:t>Select window -&gt; paragraph styles click new paragraph styles button</a:t>
            </a:r>
          </a:p>
          <a:p>
            <a:r>
              <a:rPr lang="en-US" sz="2400" dirty="0" smtClean="0"/>
              <a:t>Double click paragraph style 1 </a:t>
            </a:r>
          </a:p>
          <a:p>
            <a:r>
              <a:rPr lang="en-US" sz="2400" dirty="0" smtClean="0"/>
              <a:t>Change name to Headline and click ok </a:t>
            </a:r>
          </a:p>
          <a:p>
            <a:r>
              <a:rPr lang="en-US" sz="2400" dirty="0" smtClean="0"/>
              <a:t>Make sure you still have type tool clicked then select powder text area to change text attributes.</a:t>
            </a:r>
          </a:p>
          <a:p>
            <a:r>
              <a:rPr lang="en-US" sz="2400" dirty="0" smtClean="0"/>
              <a:t>Change color of text by double click headline text style to open options dialogue box, click color field at bottom, cursor is now eyedropper, choose the light gray color from the snow </a:t>
            </a:r>
            <a:r>
              <a:rPr lang="en-US" sz="2400" smtClean="0"/>
              <a:t>and click ok.</a:t>
            </a:r>
            <a:endParaRPr lang="en-US" sz="2400" dirty="0"/>
          </a:p>
          <a:p>
            <a:endParaRPr lang="en-US" sz="2400" dirty="0"/>
          </a:p>
        </p:txBody>
      </p:sp>
    </p:spTree>
    <p:extLst>
      <p:ext uri="{BB962C8B-B14F-4D97-AF65-F5344CB8AC3E}">
        <p14:creationId xmlns:p14="http://schemas.microsoft.com/office/powerpoint/2010/main" val="3940029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11317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fontScale="90000"/>
          </a:bodyPr>
          <a:lstStyle/>
          <a:p>
            <a:r>
              <a:rPr lang="en-US" dirty="0" smtClean="0"/>
              <a:t>Exploring Photoshop CS6 </a:t>
            </a:r>
            <a:br>
              <a:rPr lang="en-US" dirty="0" smtClean="0"/>
            </a:br>
            <a:endParaRPr lang="en-US" dirty="0"/>
          </a:p>
        </p:txBody>
      </p:sp>
      <p:sp>
        <p:nvSpPr>
          <p:cNvPr id="3" name="Content Placeholder 2"/>
          <p:cNvSpPr>
            <a:spLocks noGrp="1"/>
          </p:cNvSpPr>
          <p:nvPr>
            <p:ph idx="1"/>
          </p:nvPr>
        </p:nvSpPr>
        <p:spPr>
          <a:xfrm>
            <a:off x="76200" y="533400"/>
            <a:ext cx="8991600" cy="6324600"/>
          </a:xfrm>
        </p:spPr>
        <p:txBody>
          <a:bodyPr/>
          <a:lstStyle/>
          <a:p>
            <a:r>
              <a:rPr lang="en-US" dirty="0" smtClean="0"/>
              <a:t>Starting up </a:t>
            </a:r>
          </a:p>
          <a:p>
            <a:pPr lvl="1"/>
            <a:r>
              <a:rPr lang="en-US" dirty="0" smtClean="0"/>
              <a:t>Open Photoshop CS6</a:t>
            </a:r>
          </a:p>
          <a:p>
            <a:pPr lvl="2"/>
            <a:r>
              <a:rPr lang="en-US" dirty="0" smtClean="0"/>
              <a:t>Choose file -&gt; Browse in Bridge -&gt; Find ps01lesson on local disk D -&gt; open folder double click and open file called ps0101.psd. An image of a skier should appear.</a:t>
            </a:r>
          </a:p>
          <a:p>
            <a:pPr lvl="2"/>
            <a:r>
              <a:rPr lang="en-US" dirty="0" smtClean="0"/>
              <a:t>Choose file -&gt; save as &gt; save it as ps0101_work-&gt; click save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9" r="77125" b="51212"/>
          <a:stretch/>
        </p:blipFill>
        <p:spPr bwMode="auto">
          <a:xfrm>
            <a:off x="0" y="4267200"/>
            <a:ext cx="2209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89" t="2869" r="59899" b="69580"/>
          <a:stretch/>
        </p:blipFill>
        <p:spPr bwMode="auto">
          <a:xfrm>
            <a:off x="2209800" y="4245429"/>
            <a:ext cx="342278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133600" y="4572000"/>
            <a:ext cx="3429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5076" t="45838" r="28571" b="46413"/>
          <a:stretch/>
        </p:blipFill>
        <p:spPr bwMode="auto">
          <a:xfrm>
            <a:off x="5715000" y="4862027"/>
            <a:ext cx="3276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316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dirty="0" smtClean="0"/>
              <a:t>Vector Capabilities </a:t>
            </a:r>
            <a:endParaRPr lang="en-US" dirty="0"/>
          </a:p>
        </p:txBody>
      </p:sp>
      <p:sp>
        <p:nvSpPr>
          <p:cNvPr id="3" name="Content Placeholder 2"/>
          <p:cNvSpPr>
            <a:spLocks noGrp="1"/>
          </p:cNvSpPr>
          <p:nvPr>
            <p:ph idx="1"/>
          </p:nvPr>
        </p:nvSpPr>
        <p:spPr>
          <a:xfrm>
            <a:off x="76200" y="762000"/>
            <a:ext cx="8991600" cy="6019800"/>
          </a:xfrm>
        </p:spPr>
        <p:txBody>
          <a:bodyPr>
            <a:normAutofit/>
          </a:bodyPr>
          <a:lstStyle/>
          <a:p>
            <a:r>
              <a:rPr lang="en-US" sz="2800" dirty="0" smtClean="0"/>
              <a:t>Select rectangle tool      -&gt; click and drag to create a large rectangle over the right half of the image</a:t>
            </a:r>
          </a:p>
          <a:p>
            <a:r>
              <a:rPr lang="en-US" sz="2800" dirty="0" smtClean="0"/>
              <a:t>Click fill in option bar -&gt;click pattern button -&gt; select grey granite as pattern</a:t>
            </a:r>
            <a:endParaRPr lang="en-US" sz="28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52137" r="96786" b="44323"/>
          <a:stretch/>
        </p:blipFill>
        <p:spPr bwMode="auto">
          <a:xfrm>
            <a:off x="3886200" y="925285"/>
            <a:ext cx="391886" cy="34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92" t="2008" r="26148" b="20312"/>
          <a:stretch/>
        </p:blipFill>
        <p:spPr bwMode="auto">
          <a:xfrm>
            <a:off x="0" y="2590800"/>
            <a:ext cx="464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owchart: Connector 3"/>
          <p:cNvSpPr/>
          <p:nvPr/>
        </p:nvSpPr>
        <p:spPr>
          <a:xfrm>
            <a:off x="719236" y="2819400"/>
            <a:ext cx="225490" cy="2286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766" t="2504" r="26888" b="19914"/>
          <a:stretch/>
        </p:blipFill>
        <p:spPr bwMode="auto">
          <a:xfrm>
            <a:off x="4855725" y="2590800"/>
            <a:ext cx="4267153"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399" y="3164178"/>
            <a:ext cx="249237"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296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91600" cy="6629400"/>
          </a:xfrm>
        </p:spPr>
        <p:txBody>
          <a:bodyPr>
            <a:normAutofit/>
          </a:bodyPr>
          <a:lstStyle/>
          <a:p>
            <a:r>
              <a:rPr lang="en-US" sz="2800" dirty="0" smtClean="0"/>
              <a:t>Click and hold rectangle tool-&gt; select hidden shape tool </a:t>
            </a:r>
          </a:p>
          <a:p>
            <a:r>
              <a:rPr lang="en-US" sz="2800" dirty="0" smtClean="0"/>
              <a:t>Click arrow in shape drop-down menu -&gt; click gear icon -&gt; select nature category, when warning box comes up click append.</a:t>
            </a:r>
            <a:endParaRPr lang="en-US" sz="2800"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t="52057" r="82525" b="34740"/>
          <a:stretch/>
        </p:blipFill>
        <p:spPr bwMode="auto">
          <a:xfrm>
            <a:off x="304800" y="3276600"/>
            <a:ext cx="2130490" cy="128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9464" t="2563" r="19235" b="37516"/>
          <a:stretch/>
        </p:blipFill>
        <p:spPr bwMode="auto">
          <a:xfrm>
            <a:off x="3429000" y="1752600"/>
            <a:ext cx="3481864"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6624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15400" cy="6553200"/>
          </a:xfrm>
        </p:spPr>
        <p:txBody>
          <a:bodyPr/>
          <a:lstStyle/>
          <a:p>
            <a:r>
              <a:rPr lang="en-US" dirty="0" smtClean="0"/>
              <a:t>Select snowflake 1 </a:t>
            </a:r>
          </a:p>
          <a:p>
            <a:r>
              <a:rPr lang="en-US" dirty="0" smtClean="0"/>
              <a:t>Click path operations-&gt; subtract front shape</a:t>
            </a:r>
          </a:p>
          <a:p>
            <a:r>
              <a:rPr lang="en-US" dirty="0" smtClean="0"/>
              <a:t>Put your mouse on the left side of the rectangle shape, press and hold Alt key-&gt; click and drag to create large snowflake shape from the center.</a:t>
            </a:r>
          </a:p>
          <a:p>
            <a:r>
              <a:rPr lang="en-US" dirty="0" smtClean="0"/>
              <a:t>Use path selection tool     to move snowflake to middle  </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114" t="2105" r="31046" b="79049"/>
          <a:stretch/>
        </p:blipFill>
        <p:spPr bwMode="auto">
          <a:xfrm>
            <a:off x="382524" y="5041392"/>
            <a:ext cx="2089186" cy="158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3623" t="2009" r="39005" b="82398"/>
          <a:stretch/>
        </p:blipFill>
        <p:spPr bwMode="auto">
          <a:xfrm>
            <a:off x="2590800" y="5041392"/>
            <a:ext cx="2076994" cy="159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046117" y="5943600"/>
            <a:ext cx="325483"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r="96991" b="47274"/>
          <a:stretch/>
        </p:blipFill>
        <p:spPr bwMode="auto">
          <a:xfrm>
            <a:off x="4419600" y="3048000"/>
            <a:ext cx="367004" cy="26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19" t="10444" r="26046" b="14844"/>
          <a:stretch/>
        </p:blipFill>
        <p:spPr bwMode="auto">
          <a:xfrm>
            <a:off x="5084064" y="3500114"/>
            <a:ext cx="3429000" cy="314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858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lang="en-US" dirty="0" smtClean="0"/>
              <a:t>Adding a mask to a Vector Layer</a:t>
            </a:r>
            <a:endParaRPr lang="en-US" dirty="0"/>
          </a:p>
        </p:txBody>
      </p:sp>
      <p:sp>
        <p:nvSpPr>
          <p:cNvPr id="3" name="Content Placeholder 2"/>
          <p:cNvSpPr>
            <a:spLocks noGrp="1"/>
          </p:cNvSpPr>
          <p:nvPr>
            <p:ph idx="1"/>
          </p:nvPr>
        </p:nvSpPr>
        <p:spPr>
          <a:xfrm>
            <a:off x="76200" y="838200"/>
            <a:ext cx="8915400" cy="5867400"/>
          </a:xfrm>
        </p:spPr>
        <p:txBody>
          <a:bodyPr>
            <a:normAutofit/>
          </a:bodyPr>
          <a:lstStyle/>
          <a:p>
            <a:r>
              <a:rPr lang="en-US" sz="2800" dirty="0" smtClean="0"/>
              <a:t>Select add layer button at the bottom of layers panel </a:t>
            </a:r>
          </a:p>
          <a:p>
            <a:r>
              <a:rPr lang="en-US" sz="2800" dirty="0" smtClean="0"/>
              <a:t>Select gradient tool form tools panel and click and drag from right side of snowflake towards center of snowflake.</a:t>
            </a:r>
          </a:p>
          <a:p>
            <a:endParaRPr lang="en-US" sz="28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653" t="44656" r="-182" b="-119"/>
          <a:stretch/>
        </p:blipFill>
        <p:spPr bwMode="auto">
          <a:xfrm>
            <a:off x="152400" y="3352800"/>
            <a:ext cx="213671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763556" y="6477000"/>
            <a:ext cx="265922"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4219" r="26275" b="20201"/>
          <a:stretch/>
        </p:blipFill>
        <p:spPr bwMode="auto">
          <a:xfrm>
            <a:off x="2461725" y="3031267"/>
            <a:ext cx="6172200" cy="372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3429000" y="3810000"/>
            <a:ext cx="2514600" cy="838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2461724" y="3883092"/>
            <a:ext cx="281475"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163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
            <a:ext cx="8229600" cy="731520"/>
          </a:xfrm>
        </p:spPr>
        <p:txBody>
          <a:bodyPr>
            <a:normAutofit fontScale="90000"/>
          </a:bodyPr>
          <a:lstStyle/>
          <a:p>
            <a:r>
              <a:rPr lang="en-US" dirty="0" smtClean="0"/>
              <a:t>Using new brush tips</a:t>
            </a:r>
            <a:endParaRPr lang="en-US" dirty="0"/>
          </a:p>
        </p:txBody>
      </p:sp>
      <p:sp>
        <p:nvSpPr>
          <p:cNvPr id="3" name="Content Placeholder 2"/>
          <p:cNvSpPr>
            <a:spLocks noGrp="1"/>
          </p:cNvSpPr>
          <p:nvPr>
            <p:ph idx="1"/>
          </p:nvPr>
        </p:nvSpPr>
        <p:spPr>
          <a:xfrm>
            <a:off x="152400" y="685800"/>
            <a:ext cx="8915400" cy="6019800"/>
          </a:xfrm>
        </p:spPr>
        <p:txBody>
          <a:bodyPr>
            <a:normAutofit/>
          </a:bodyPr>
          <a:lstStyle/>
          <a:p>
            <a:r>
              <a:rPr lang="en-US" sz="2800" dirty="0" smtClean="0"/>
              <a:t>Select background in layers panel, press and hold Alt key and click create new layer button </a:t>
            </a:r>
          </a:p>
          <a:p>
            <a:r>
              <a:rPr lang="en-US" sz="2800" dirty="0" smtClean="0"/>
              <a:t>Type Strokes in name text field </a:t>
            </a:r>
            <a:endParaRPr lang="en-US" sz="28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909" t="26116" r="3265"/>
          <a:stretch/>
        </p:blipFill>
        <p:spPr bwMode="auto">
          <a:xfrm>
            <a:off x="304800" y="2145609"/>
            <a:ext cx="5791200" cy="4706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5867400" y="6629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300135" y="2209800"/>
            <a:ext cx="1219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192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15400" cy="6553200"/>
          </a:xfrm>
        </p:spPr>
        <p:txBody>
          <a:bodyPr>
            <a:normAutofit/>
          </a:bodyPr>
          <a:lstStyle/>
          <a:p>
            <a:r>
              <a:rPr lang="en-US" sz="2000" dirty="0" smtClean="0"/>
              <a:t>Select Brush tool -&gt; then select window&gt; brush; the brush panel appears</a:t>
            </a:r>
          </a:p>
          <a:p>
            <a:r>
              <a:rPr lang="en-US" sz="2000" dirty="0" smtClean="0"/>
              <a:t>Click the airbrush labeled 80-&gt; enter these settings </a:t>
            </a:r>
          </a:p>
          <a:p>
            <a:r>
              <a:rPr lang="en-US" sz="2000" dirty="0" smtClean="0"/>
              <a:t>Change the flow to 25% and click the enable airbrush –style build up effects.</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pPr marL="0" indent="0">
              <a:buNone/>
            </a:pPr>
            <a:endParaRPr lang="en-US" sz="2000" dirty="0" smtClean="0"/>
          </a:p>
          <a:p>
            <a:pPr marL="0" indent="0">
              <a:buNone/>
            </a:pPr>
            <a:endParaRPr lang="en-US" sz="2000" dirty="0" smtClean="0"/>
          </a:p>
          <a:p>
            <a:r>
              <a:rPr lang="en-US" sz="1800" dirty="0"/>
              <a:t>Press x to swap the foreground and Background color so that white is foreward. </a:t>
            </a:r>
          </a:p>
          <a:p>
            <a:r>
              <a:rPr lang="en-US" sz="1800" dirty="0"/>
              <a:t>Start painting snow flying behind the skier . </a:t>
            </a:r>
          </a:p>
          <a:p>
            <a:endParaRPr lang="en-US" sz="20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8853" b="42506"/>
          <a:stretch/>
        </p:blipFill>
        <p:spPr bwMode="auto">
          <a:xfrm>
            <a:off x="152400" y="1632857"/>
            <a:ext cx="2895600" cy="380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32760"/>
            <a:ext cx="249237"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995" t="2694" r="20612" b="28927"/>
          <a:stretch/>
        </p:blipFill>
        <p:spPr bwMode="auto">
          <a:xfrm>
            <a:off x="3276600" y="1659143"/>
            <a:ext cx="4927239" cy="403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895600"/>
            <a:ext cx="304800"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352800" y="1600201"/>
            <a:ext cx="1143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7397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991600" cy="6629400"/>
          </a:xfrm>
        </p:spPr>
        <p:txBody>
          <a:bodyPr>
            <a:normAutofit/>
          </a:bodyPr>
          <a:lstStyle/>
          <a:p>
            <a:r>
              <a:rPr lang="en-US" sz="2400" dirty="0" smtClean="0"/>
              <a:t>To save the new brush, click the new icon          (bottom right of brush panel)</a:t>
            </a:r>
          </a:p>
          <a:p>
            <a:r>
              <a:rPr lang="en-US" sz="2400" dirty="0" smtClean="0"/>
              <a:t>Name it my brush, then click ok</a:t>
            </a:r>
          </a:p>
          <a:p>
            <a:r>
              <a:rPr lang="en-US" sz="2400" dirty="0" smtClean="0"/>
              <a:t>Choose file save and keep the page open </a:t>
            </a:r>
          </a:p>
          <a:p>
            <a:r>
              <a:rPr lang="en-US" sz="2400" dirty="0" smtClean="0"/>
              <a:t>Select rectangle 1 layer</a:t>
            </a:r>
          </a:p>
          <a:p>
            <a:r>
              <a:rPr lang="en-US" sz="2400" dirty="0" smtClean="0"/>
              <a:t>Click custom shape tool from tools panel</a:t>
            </a:r>
          </a:p>
          <a:p>
            <a:r>
              <a:rPr lang="en-US" sz="2400" dirty="0" smtClean="0"/>
              <a:t>Click shape drop-down menu, on right side of options bar, select snowflake 3 </a:t>
            </a:r>
          </a:p>
          <a:p>
            <a:r>
              <a:rPr lang="en-US" sz="2400" dirty="0" smtClean="0"/>
              <a:t>Click image area once insert width of 60px and click ok .</a:t>
            </a:r>
            <a:endParaRPr lang="en-US" sz="2400" dirty="0"/>
          </a:p>
          <a:p>
            <a:pPr marL="0" indent="0">
              <a:buNone/>
            </a:pPr>
            <a:endParaRPr lang="en-US" sz="2400" dirty="0" smtClean="0"/>
          </a:p>
          <a:p>
            <a:endParaRPr lang="en-US" sz="24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045" t="67609" r="21968" b="29687"/>
          <a:stretch/>
        </p:blipFill>
        <p:spPr bwMode="auto">
          <a:xfrm>
            <a:off x="5715000" y="228600"/>
            <a:ext cx="467090" cy="26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388" r="29719" b="78428"/>
          <a:stretch/>
        </p:blipFill>
        <p:spPr bwMode="auto">
          <a:xfrm>
            <a:off x="2743200" y="4139184"/>
            <a:ext cx="2547257" cy="210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352800" y="4358640"/>
            <a:ext cx="914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4114800" y="5568696"/>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286" t="25941" r="39286" b="57605"/>
          <a:stretch/>
        </p:blipFill>
        <p:spPr bwMode="auto">
          <a:xfrm>
            <a:off x="5878286" y="4262535"/>
            <a:ext cx="2612572" cy="1604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358640"/>
            <a:ext cx="2203450" cy="166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533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780</Words>
  <Application>Microsoft Office PowerPoint</Application>
  <PresentationFormat>On-screen Show (4:3)</PresentationFormat>
  <Paragraphs>72</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Photoshop CS6</vt:lpstr>
      <vt:lpstr>Exploring Photoshop CS6  </vt:lpstr>
      <vt:lpstr>Vector Capabilities </vt:lpstr>
      <vt:lpstr>PowerPoint Presentation</vt:lpstr>
      <vt:lpstr>PowerPoint Presentation</vt:lpstr>
      <vt:lpstr>Adding a mask to a Vector Layer</vt:lpstr>
      <vt:lpstr>Using new brush tips</vt:lpstr>
      <vt:lpstr>PowerPoint Presentation</vt:lpstr>
      <vt:lpstr>PowerPoint Presentation</vt:lpstr>
      <vt:lpstr>PowerPoint Presentation</vt:lpstr>
      <vt:lpstr>PowerPoint Presentation</vt:lpstr>
      <vt:lpstr>Adding text files from another document</vt:lpstr>
      <vt:lpstr>PowerPoint Presentation</vt:lpstr>
      <vt:lpstr>PowerPoint Presentation</vt:lpstr>
    </vt:vector>
  </TitlesOfParts>
  <Company>School Board of Levy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Photoshop CS6</dc:title>
  <dc:creator>Seinfeld</dc:creator>
  <cp:lastModifiedBy>Seinfeld</cp:lastModifiedBy>
  <cp:revision>28</cp:revision>
  <dcterms:created xsi:type="dcterms:W3CDTF">2013-10-17T12:54:15Z</dcterms:created>
  <dcterms:modified xsi:type="dcterms:W3CDTF">2013-11-14T14:25:17Z</dcterms:modified>
</cp:coreProperties>
</file>