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9910-E850-4828-95EC-E146385BBA0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68967-F114-4C72-9C48-AFFE7983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8967-F114-4C72-9C48-AFFE7983B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95C4-E07C-47E0-B60E-9F6DCA82A92A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1A80-67BD-4F42-A5CC-D2C013CB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Lesson 6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Painting and Retouching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19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Load the </a:t>
            </a:r>
            <a:r>
              <a:rPr lang="en-US" sz="2000" i="1" dirty="0" err="1" smtClean="0"/>
              <a:t>pslessons</a:t>
            </a:r>
            <a:r>
              <a:rPr lang="en-US" sz="2000" i="1" dirty="0" smtClean="0"/>
              <a:t> into your folder.</a:t>
            </a:r>
          </a:p>
          <a:p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208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Brush Presets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Airbrush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border using the Bristle brushes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color to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blending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Eyedropper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Retouching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Clone Stamp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Retouching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Repairing  fold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41898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RGB color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Choose File &gt; Open, and navigate to the ps06lessons folder. Open the file named ps06rgb.psd. An image with </a:t>
            </a:r>
            <a:r>
              <a:rPr lang="en-US" dirty="0" smtClean="0"/>
              <a:t>red, green, </a:t>
            </a:r>
            <a:r>
              <a:rPr lang="en-US" dirty="0"/>
              <a:t>and blue circles </a:t>
            </a:r>
            <a:r>
              <a:rPr lang="en-US" dirty="0" smtClean="0"/>
              <a:t>appears</a:t>
            </a:r>
            <a:r>
              <a:rPr lang="en-US" dirty="0"/>
              <a:t>.</a:t>
            </a:r>
          </a:p>
          <a:p>
            <a:r>
              <a:rPr lang="en-US" dirty="0"/>
              <a:t>Select the Move tool </a:t>
            </a:r>
            <a:r>
              <a:rPr lang="en-US" dirty="0" smtClean="0"/>
              <a:t>(     </a:t>
            </a:r>
            <a:r>
              <a:rPr lang="en-US" dirty="0"/>
              <a:t>), and then check the Auto-Select checkbox in the </a:t>
            </a:r>
            <a:r>
              <a:rPr lang="en-US" dirty="0" smtClean="0"/>
              <a:t>Options </a:t>
            </a:r>
            <a:r>
              <a:rPr lang="en-US" dirty="0"/>
              <a:t>bar.</a:t>
            </a:r>
          </a:p>
          <a:p>
            <a:r>
              <a:rPr lang="en-US" dirty="0"/>
              <a:t>One at a time, click and drag the red, green, and blue circles around on the 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 of the visibility of the layers by </a:t>
            </a:r>
          </a:p>
          <a:p>
            <a:pPr marL="0" indent="0">
              <a:buNone/>
            </a:pPr>
            <a:r>
              <a:rPr lang="en-US" dirty="0" smtClean="0"/>
              <a:t>    selecting the Visibility icon to the left </a:t>
            </a:r>
          </a:p>
          <a:p>
            <a:pPr marL="0" indent="0">
              <a:buNone/>
            </a:pPr>
            <a:r>
              <a:rPr lang="en-US" dirty="0" smtClean="0"/>
              <a:t>    of each layer name, with exception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black layer</a:t>
            </a:r>
          </a:p>
          <a:p>
            <a:r>
              <a:rPr lang="en-US" dirty="0" smtClean="0"/>
              <a:t>Choose File &gt; Close. Choose not the save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changes.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r="97120" b="88693"/>
          <a:stretch/>
        </p:blipFill>
        <p:spPr bwMode="auto">
          <a:xfrm>
            <a:off x="3962400" y="2514600"/>
            <a:ext cx="381000" cy="2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0" t="38121" r="5818" b="43277"/>
          <a:stretch/>
        </p:blipFill>
        <p:spPr bwMode="auto">
          <a:xfrm>
            <a:off x="6467383" y="4038600"/>
            <a:ext cx="12065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0" y="3983852"/>
            <a:ext cx="457200" cy="4239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Spot Healing 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6093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Healing 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724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Path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27537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Clone Source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20782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from another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7600" y="0"/>
            <a:ext cx="16764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Repairing  fold lines</a:t>
            </a:r>
          </a:p>
        </p:txBody>
      </p:sp>
    </p:spTree>
    <p:extLst>
      <p:ext uri="{BB962C8B-B14F-4D97-AF65-F5344CB8AC3E}">
        <p14:creationId xmlns:p14="http://schemas.microsoft.com/office/powerpoint/2010/main" val="15483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CMYK color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Choose File &gt; Open, and navigate to the ps06lessons </a:t>
            </a:r>
            <a:r>
              <a:rPr lang="en-US" dirty="0" err="1" smtClean="0"/>
              <a:t>foler</a:t>
            </a:r>
            <a:r>
              <a:rPr lang="en-US" dirty="0" smtClean="0"/>
              <a:t>. Open the file ps06cmyk.psd. An image with cyan, magenta, and yellow circles appears.</a:t>
            </a:r>
          </a:p>
          <a:p>
            <a:r>
              <a:rPr lang="en-US" dirty="0"/>
              <a:t>Select the Move tool (     ), and then check the Auto-Select checkbox in the Options bar.</a:t>
            </a:r>
          </a:p>
          <a:p>
            <a:r>
              <a:rPr lang="en-US" dirty="0"/>
              <a:t>One at a time, click and drag the </a:t>
            </a:r>
            <a:r>
              <a:rPr lang="en-US" dirty="0" smtClean="0"/>
              <a:t>cyan, magenta, and yellow </a:t>
            </a:r>
            <a:r>
              <a:rPr lang="en-US" dirty="0"/>
              <a:t>circles around on the 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File &gt; Close to close the ps06cmyk.psd image. DO not save your changes.</a:t>
            </a:r>
          </a:p>
          <a:p>
            <a:r>
              <a:rPr lang="en-US" dirty="0" smtClean="0"/>
              <a:t>Uncheck the Auto-Select Layer checkbox in the options bar.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r="97120" b="88693"/>
          <a:stretch/>
        </p:blipFill>
        <p:spPr bwMode="auto">
          <a:xfrm>
            <a:off x="3962400" y="2895600"/>
            <a:ext cx="381000" cy="2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the RGD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Choose File &gt; Browse in Bridge </a:t>
            </a:r>
          </a:p>
          <a:p>
            <a:r>
              <a:rPr lang="en-US" dirty="0" smtClean="0"/>
              <a:t>Open the image ps0601.psd in the folder ps06lessons.</a:t>
            </a:r>
          </a:p>
          <a:p>
            <a:r>
              <a:rPr lang="en-US" dirty="0" smtClean="0"/>
              <a:t>Press </a:t>
            </a:r>
            <a:r>
              <a:rPr lang="en-US" dirty="0" err="1" smtClean="0"/>
              <a:t>Ctrl+Y</a:t>
            </a:r>
            <a:r>
              <a:rPr lang="en-US" dirty="0" smtClean="0"/>
              <a:t>; some colors become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duller.</a:t>
            </a:r>
          </a:p>
          <a:p>
            <a:r>
              <a:rPr lang="en-US" dirty="0" smtClean="0"/>
              <a:t>This turns on Proof Colors, which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visually stimulates what the colors would look</a:t>
            </a:r>
          </a:p>
          <a:p>
            <a:pPr marL="0" indent="0">
              <a:buNone/>
            </a:pPr>
            <a:r>
              <a:rPr lang="en-US" dirty="0" smtClean="0"/>
              <a:t>    like of they were printed.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 Primer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10563" r="37426" b="6623"/>
          <a:stretch/>
        </p:blipFill>
        <p:spPr bwMode="auto">
          <a:xfrm>
            <a:off x="6629400" y="3352800"/>
            <a:ext cx="1084334" cy="163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10954" r="37380" b="6388"/>
          <a:stretch/>
        </p:blipFill>
        <p:spPr bwMode="auto">
          <a:xfrm>
            <a:off x="7924800" y="3352800"/>
            <a:ext cx="1089037" cy="163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543800" y="4172504"/>
            <a:ext cx="533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&gt; Browse in Bridge</a:t>
            </a:r>
          </a:p>
          <a:p>
            <a:r>
              <a:rPr lang="en-US" dirty="0" smtClean="0"/>
              <a:t>Edit &gt; Creative Suite Color Settings and select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North America Prepress 2, press Apply.</a:t>
            </a:r>
          </a:p>
          <a:p>
            <a:r>
              <a:rPr lang="en-US" dirty="0" smtClean="0"/>
              <a:t>Click the Return to Adobe Photoshop boomerang icon (    ) at the top. </a:t>
            </a:r>
          </a:p>
          <a:p>
            <a:r>
              <a:rPr lang="en-US" dirty="0" smtClean="0"/>
              <a:t>Edit &gt; Color Settings</a:t>
            </a:r>
          </a:p>
          <a:p>
            <a:r>
              <a:rPr lang="en-US" dirty="0" smtClean="0"/>
              <a:t>Make sure the CMYK preview is still on. From the CMYK drop-down menu choose </a:t>
            </a:r>
            <a:r>
              <a:rPr lang="en-US" b="1" dirty="0" smtClean="0"/>
              <a:t>U.S. </a:t>
            </a:r>
            <a:r>
              <a:rPr lang="en-US" b="1" dirty="0" err="1" smtClean="0"/>
              <a:t>Sheetfed</a:t>
            </a:r>
            <a:r>
              <a:rPr lang="en-US" b="1" dirty="0" smtClean="0"/>
              <a:t> Uncoated v2.</a:t>
            </a:r>
          </a:p>
          <a:p>
            <a:r>
              <a:rPr lang="en-US" dirty="0" smtClean="0"/>
              <a:t>You do not want to pick one that just looks good, it will depend on how your printer.</a:t>
            </a:r>
          </a:p>
          <a:p>
            <a:r>
              <a:rPr lang="en-US" dirty="0" smtClean="0"/>
              <a:t>Now on the Settings drop-down menu, choose the </a:t>
            </a:r>
            <a:r>
              <a:rPr lang="en-US" b="1" dirty="0" smtClean="0"/>
              <a:t>North America Prepress 2</a:t>
            </a:r>
            <a:r>
              <a:rPr lang="en-US" dirty="0" smtClean="0"/>
              <a:t>, press OK.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22809" r="28565" b="28354"/>
          <a:stretch/>
        </p:blipFill>
        <p:spPr bwMode="auto">
          <a:xfrm>
            <a:off x="7611034" y="1143000"/>
            <a:ext cx="1295227" cy="122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Editing color settings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 Primer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5224" r="86650" b="92402"/>
          <a:stretch/>
        </p:blipFill>
        <p:spPr bwMode="auto">
          <a:xfrm>
            <a:off x="1429870" y="2667000"/>
            <a:ext cx="331695" cy="31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6133" r="76050" b="91998"/>
          <a:stretch/>
        </p:blipFill>
        <p:spPr bwMode="auto">
          <a:xfrm>
            <a:off x="4111841" y="3124200"/>
            <a:ext cx="2974759" cy="21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537294" y="3106619"/>
            <a:ext cx="533400" cy="2322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07186" y="3338918"/>
            <a:ext cx="29545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Click once on the Set foreground color box at the bottom of the Tools panel (   ).The Color Picker appears.</a:t>
            </a:r>
          </a:p>
          <a:p>
            <a:r>
              <a:rPr lang="en-US" dirty="0" smtClean="0"/>
              <a:t>Click and drag the color slider to change the hue of your selected color.</a:t>
            </a:r>
          </a:p>
          <a:p>
            <a:r>
              <a:rPr lang="en-US" dirty="0" smtClean="0"/>
              <a:t>Click, and drag your selected color toward the upper-right corner of the color field.</a:t>
            </a:r>
          </a:p>
          <a:p>
            <a:r>
              <a:rPr lang="en-US" dirty="0" smtClean="0"/>
              <a:t>Press </a:t>
            </a:r>
            <a:r>
              <a:rPr lang="en-US" dirty="0" err="1" smtClean="0"/>
              <a:t>Ctrl+Shift+Y</a:t>
            </a:r>
            <a:r>
              <a:rPr lang="en-US" dirty="0" smtClean="0"/>
              <a:t>. The colors that will not print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well show up in </a:t>
            </a:r>
            <a:r>
              <a:rPr lang="en-US" dirty="0"/>
              <a:t>gray. Press </a:t>
            </a:r>
            <a:r>
              <a:rPr lang="en-US" dirty="0" err="1" smtClean="0"/>
              <a:t>Ctrl+Shift+Y</a:t>
            </a:r>
            <a:r>
              <a:rPr lang="en-US" dirty="0" smtClean="0"/>
              <a:t> again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turn off </a:t>
            </a:r>
            <a:r>
              <a:rPr lang="en-US" dirty="0" err="1" smtClean="0"/>
              <a:t>Prooff</a:t>
            </a:r>
            <a:r>
              <a:rPr lang="en-US" dirty="0" smtClean="0"/>
              <a:t> Colors.</a:t>
            </a:r>
          </a:p>
          <a:p>
            <a:r>
              <a:rPr lang="en-US" dirty="0" smtClean="0"/>
              <a:t>Check and uncheck the Only Web Colors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see the difference in selectable colors.</a:t>
            </a:r>
          </a:p>
          <a:p>
            <a:r>
              <a:rPr lang="en-US" dirty="0" smtClean="0"/>
              <a:t>Position the color picker so that you can see part of the ps0601.psd image, then position the cursor over any part of the image. It turns to the </a:t>
            </a:r>
            <a:r>
              <a:rPr lang="en-US" dirty="0" err="1"/>
              <a:t>E</a:t>
            </a:r>
            <a:r>
              <a:rPr lang="en-US" dirty="0" err="1" smtClean="0"/>
              <a:t>ydropper</a:t>
            </a:r>
            <a:r>
              <a:rPr lang="en-US" dirty="0" smtClean="0"/>
              <a:t> tool. Click to select any color from the image. Press OK.</a:t>
            </a:r>
          </a:p>
          <a:p>
            <a:r>
              <a:rPr lang="en-US" dirty="0" smtClean="0"/>
              <a:t>File&gt;Close. Do not save.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25926" r="51217" b="49411"/>
          <a:stretch/>
        </p:blipFill>
        <p:spPr bwMode="auto">
          <a:xfrm>
            <a:off x="7239000" y="2955829"/>
            <a:ext cx="1022613" cy="103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24543" r="50130" b="45535"/>
          <a:stretch/>
        </p:blipFill>
        <p:spPr bwMode="auto">
          <a:xfrm>
            <a:off x="6545062" y="4191000"/>
            <a:ext cx="895905" cy="9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Selecting Colors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 Primer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61623" r="97076" b="34852"/>
          <a:stretch/>
        </p:blipFill>
        <p:spPr bwMode="auto">
          <a:xfrm>
            <a:off x="4267200" y="1075570"/>
            <a:ext cx="258932" cy="2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Using the Color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File&gt;New</a:t>
            </a:r>
          </a:p>
          <a:p>
            <a:r>
              <a:rPr lang="en-US" dirty="0" smtClean="0"/>
              <a:t>Type </a:t>
            </a:r>
            <a:r>
              <a:rPr lang="en-US" b="1" dirty="0" smtClean="0"/>
              <a:t>painting</a:t>
            </a:r>
            <a:r>
              <a:rPr lang="en-US" dirty="0" smtClean="0"/>
              <a:t> in the text field. In the Preset drop-down menu, choose Default PS Size. Press OK.</a:t>
            </a:r>
          </a:p>
          <a:p>
            <a:r>
              <a:rPr lang="en-US" dirty="0" smtClean="0"/>
              <a:t>Another way to select color is to use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color panel. (Window&gt;Color). </a:t>
            </a:r>
          </a:p>
          <a:p>
            <a:r>
              <a:rPr lang="en-US" dirty="0" smtClean="0"/>
              <a:t>Place your cursor over the color ramp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 the bottom of the panel, then click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&amp; drag </a:t>
            </a:r>
            <a:r>
              <a:rPr lang="en-US" dirty="0" err="1" smtClean="0"/>
              <a:t>acros</a:t>
            </a:r>
            <a:r>
              <a:rPr lang="en-US" dirty="0" smtClean="0"/>
              <a:t> the displayed color spectrum. </a:t>
            </a:r>
          </a:p>
          <a:p>
            <a:r>
              <a:rPr lang="en-US" dirty="0" smtClean="0"/>
              <a:t>Click the Set Foreground Color box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open the color picker. Type these values in the       RGB boxes: R: </a:t>
            </a:r>
            <a:r>
              <a:rPr lang="en-US" b="1" dirty="0" smtClean="0"/>
              <a:t>74 </a:t>
            </a:r>
            <a:r>
              <a:rPr lang="en-US" dirty="0" smtClean="0"/>
              <a:t>G:</a:t>
            </a:r>
            <a:r>
              <a:rPr lang="en-US" b="1" dirty="0" smtClean="0"/>
              <a:t> 150 </a:t>
            </a:r>
            <a:r>
              <a:rPr lang="en-US" dirty="0" smtClean="0"/>
              <a:t>B:</a:t>
            </a:r>
            <a:r>
              <a:rPr lang="en-US" b="1" dirty="0" smtClean="0"/>
              <a:t> 190</a:t>
            </a:r>
            <a:r>
              <a:rPr lang="en-US" dirty="0" smtClean="0"/>
              <a:t>. Press OK.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6882" r="1068" b="81098"/>
          <a:stretch/>
        </p:blipFill>
        <p:spPr bwMode="auto">
          <a:xfrm>
            <a:off x="6705600" y="2590800"/>
            <a:ext cx="2083990" cy="12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26879" r="24083" b="38331"/>
          <a:stretch/>
        </p:blipFill>
        <p:spPr bwMode="auto">
          <a:xfrm>
            <a:off x="7047572" y="5181600"/>
            <a:ext cx="1923313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858000" y="2971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998563" y="3138561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438400"/>
            <a:ext cx="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382000" y="346710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3990201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2390001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3851701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10000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969603"/>
            <a:ext cx="173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Set </a:t>
            </a:r>
            <a:r>
              <a:rPr lang="en-US" sz="1200" dirty="0" err="1" smtClean="0"/>
              <a:t>forground</a:t>
            </a:r>
            <a:r>
              <a:rPr lang="en-US" sz="1200" dirty="0" smtClean="0"/>
              <a:t> color.</a:t>
            </a:r>
          </a:p>
          <a:p>
            <a:r>
              <a:rPr lang="en-US" sz="1200" dirty="0" smtClean="0"/>
              <a:t>B. Set background color.</a:t>
            </a:r>
          </a:p>
          <a:p>
            <a:r>
              <a:rPr lang="en-US" sz="1200" dirty="0" smtClean="0"/>
              <a:t>C. Slider.</a:t>
            </a:r>
          </a:p>
          <a:p>
            <a:r>
              <a:rPr lang="en-US" sz="1200" dirty="0" err="1" smtClean="0"/>
              <a:t>D.Color</a:t>
            </a:r>
            <a:r>
              <a:rPr lang="en-US" sz="1200" dirty="0" smtClean="0"/>
              <a:t> Ramp.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99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Brush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Select the Brush tool (   ) in the Tools panel.</a:t>
            </a:r>
          </a:p>
          <a:p>
            <a:r>
              <a:rPr lang="en-US" dirty="0" smtClean="0"/>
              <a:t>Press the arrow next to the brush size in the Options bar to open the Brush Preset picker.</a:t>
            </a:r>
          </a:p>
          <a:p>
            <a:r>
              <a:rPr lang="en-US" dirty="0" smtClean="0"/>
              <a:t>Position your cursor over any of the brushes to see a tooltip appear.</a:t>
            </a:r>
          </a:p>
          <a:p>
            <a:r>
              <a:rPr lang="en-US" dirty="0" smtClean="0"/>
              <a:t>Locate the brush with the description Soft Round Pressure Size pixels.</a:t>
            </a:r>
          </a:p>
          <a:p>
            <a:r>
              <a:rPr lang="en-US" dirty="0" smtClean="0"/>
              <a:t>Enter 45 into the Size text field to change the diameter of the brush, press enter.</a:t>
            </a:r>
          </a:p>
          <a:p>
            <a:r>
              <a:rPr lang="en-US" dirty="0" err="1" smtClean="0"/>
              <a:t>Postion</a:t>
            </a:r>
            <a:r>
              <a:rPr lang="en-US" dirty="0" smtClean="0"/>
              <a:t> your cursor on the left side of the image window, then click and drag to paint a </a:t>
            </a:r>
            <a:r>
              <a:rPr lang="en-US" dirty="0" err="1" smtClean="0"/>
              <a:t>currved</a:t>
            </a:r>
            <a:r>
              <a:rPr lang="en-US" dirty="0" smtClean="0"/>
              <a:t> line.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26932" r="97268" b="70766"/>
          <a:stretch/>
        </p:blipFill>
        <p:spPr bwMode="auto">
          <a:xfrm>
            <a:off x="3937111" y="1694329"/>
            <a:ext cx="291353" cy="21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time – learn the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0" y="0"/>
            <a:ext cx="152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Starting to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870</Words>
  <Application>Microsoft Office PowerPoint</Application>
  <PresentationFormat>On-screen Show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Lesson 6</vt:lpstr>
      <vt:lpstr>The RGB color model</vt:lpstr>
      <vt:lpstr>The CMYK color model</vt:lpstr>
      <vt:lpstr>Working in the RGD mode</vt:lpstr>
      <vt:lpstr>Editing color settings</vt:lpstr>
      <vt:lpstr>Selecting Colors</vt:lpstr>
      <vt:lpstr>Using the Color panel</vt:lpstr>
      <vt:lpstr>Using the Brush tool</vt:lpstr>
      <vt:lpstr>Save time – learn the shortcuts</vt:lpstr>
      <vt:lpstr>Using the Brush Presets</vt:lpstr>
      <vt:lpstr>Using the Airbrush feature</vt:lpstr>
      <vt:lpstr>Creating a border using the Bristle brushes</vt:lpstr>
      <vt:lpstr>Applying color to an image</vt:lpstr>
      <vt:lpstr>Changing blending modes</vt:lpstr>
      <vt:lpstr>The Eyedropper tool</vt:lpstr>
      <vt:lpstr>Retouching images</vt:lpstr>
      <vt:lpstr>Using the Clone Stamp tool</vt:lpstr>
      <vt:lpstr>Repairing  fold lines</vt:lpstr>
      <vt:lpstr>The History panel</vt:lpstr>
      <vt:lpstr>The Spot Healing Brush</vt:lpstr>
      <vt:lpstr>The Healing Brush</vt:lpstr>
      <vt:lpstr>Using the Path tool</vt:lpstr>
      <vt:lpstr>Using the Clone Source panel</vt:lpstr>
      <vt:lpstr>Cloning from another source</vt:lpstr>
    </vt:vector>
  </TitlesOfParts>
  <Company>School Board of Levy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Ramsdell</dc:creator>
  <cp:lastModifiedBy>Ramsdell</cp:lastModifiedBy>
  <cp:revision>20</cp:revision>
  <dcterms:created xsi:type="dcterms:W3CDTF">2013-10-17T12:02:37Z</dcterms:created>
  <dcterms:modified xsi:type="dcterms:W3CDTF">2013-12-05T13:53:21Z</dcterms:modified>
</cp:coreProperties>
</file>