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998C-23C4-44CC-8830-CFFB0D9698C8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B8C95-4980-4457-BEB8-A4DD2D6A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Photoshop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Garamond Pro Bold" pitchFamily="18" charset="0"/>
              </a:rPr>
              <a:t>It’s time to remove the backgrounds!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First, select the cow layer, then click the </a:t>
            </a:r>
            <a:r>
              <a:rPr lang="en-US" sz="2400" i="1" dirty="0" smtClean="0"/>
              <a:t>magic eraser tool. (you will have to right click on the eraser tool to access this)</a:t>
            </a:r>
          </a:p>
          <a:p>
            <a:r>
              <a:rPr lang="en-US" sz="2400" dirty="0" smtClean="0"/>
              <a:t>Now just place the MET on the cows white background and click. The background should disappear…if it doesn’t make sure you are in the cow layer (on the side panel)</a:t>
            </a:r>
          </a:p>
          <a:p>
            <a:r>
              <a:rPr lang="en-US" sz="2400" dirty="0" smtClean="0"/>
              <a:t>Do this to the rooster also!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08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96200" cy="61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334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Does yours look like this?? If so you are right on track!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7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Understanding stacking of layers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“Layers are like pieces of clear film that you can place on a table. The layers themselves are clear, but anything placed on one of the layers will be positioned on top of the layers that are beneath it.”</a:t>
            </a:r>
          </a:p>
          <a:p>
            <a:endParaRPr lang="en-US" sz="2000" dirty="0"/>
          </a:p>
          <a:p>
            <a:pPr lvl="1"/>
            <a:r>
              <a:rPr lang="en-US" sz="1600" dirty="0" smtClean="0"/>
              <a:t>First, make sure the rooster layer is selected, select the move tool.</a:t>
            </a:r>
          </a:p>
          <a:p>
            <a:pPr lvl="1"/>
            <a:r>
              <a:rPr lang="en-US" sz="1600" dirty="0" smtClean="0"/>
              <a:t>Click and hold the rooster, drag it to the lower-left corner of the image, in front of the fence and along the side of the barn.</a:t>
            </a:r>
          </a:p>
          <a:p>
            <a:pPr lvl="1"/>
            <a:r>
              <a:rPr lang="en-US" sz="1600" dirty="0" smtClean="0"/>
              <a:t>Click the cow layer and using the move tool drag the cow image to the lower right corner of the image. (make it look like its eating the grass)</a:t>
            </a:r>
          </a:p>
          <a:p>
            <a:pPr lvl="1"/>
            <a:r>
              <a:rPr lang="en-US" sz="1600" dirty="0" smtClean="0"/>
              <a:t>Choose file&gt;save.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138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7897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Refining the edges of copied images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85490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Select the cow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Zoom in on the cow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Choose layer&gt; matting &gt; defringe ( keep default settings) The defringe command blends the edges of the layer into the background, making it appear more natural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Do the same for the rooster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Press CTRL + Z to undo the defringe command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Save your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Your work should look like this so far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7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Select the rooster layer</a:t>
            </a:r>
          </a:p>
          <a:p>
            <a:r>
              <a:rPr lang="en-US" sz="1800" dirty="0" smtClean="0"/>
              <a:t>Select the type tool and click just above the barn.</a:t>
            </a:r>
          </a:p>
          <a:p>
            <a:r>
              <a:rPr lang="en-US" sz="1800" dirty="0" smtClean="0"/>
              <a:t>In the options bar select</a:t>
            </a:r>
          </a:p>
          <a:p>
            <a:pPr lvl="1"/>
            <a:r>
              <a:rPr lang="en-US" sz="1600" dirty="0" smtClean="0"/>
              <a:t>Myriad pro (or whatever you like)</a:t>
            </a:r>
          </a:p>
          <a:p>
            <a:pPr lvl="1"/>
            <a:r>
              <a:rPr lang="en-US" sz="1600" dirty="0" smtClean="0"/>
              <a:t>Bold italic</a:t>
            </a:r>
          </a:p>
          <a:p>
            <a:pPr lvl="1"/>
            <a:r>
              <a:rPr lang="en-US" sz="1600" dirty="0" smtClean="0"/>
              <a:t>Font size 72</a:t>
            </a:r>
          </a:p>
          <a:p>
            <a:pPr lvl="1"/>
            <a:r>
              <a:rPr lang="en-US" sz="1600" dirty="0" smtClean="0"/>
              <a:t>Pick a light color for your text</a:t>
            </a:r>
          </a:p>
          <a:p>
            <a:r>
              <a:rPr lang="en-US" sz="1800" dirty="0" smtClean="0"/>
              <a:t>Type  Big Red Barn, when you're done click on the Commit checkbox to confirm text.</a:t>
            </a:r>
          </a:p>
          <a:p>
            <a:r>
              <a:rPr lang="en-US" sz="1800" dirty="0" smtClean="0"/>
              <a:t>With the text layer still active, click the add layer style button (</a:t>
            </a:r>
            <a:r>
              <a:rPr lang="en-US" sz="1800" dirty="0" err="1" smtClean="0"/>
              <a:t>fx</a:t>
            </a:r>
            <a:r>
              <a:rPr lang="en-US" sz="1800" dirty="0" smtClean="0"/>
              <a:t>) , choose stroke.</a:t>
            </a:r>
          </a:p>
          <a:p>
            <a:r>
              <a:rPr lang="en-US" sz="1800" dirty="0" smtClean="0"/>
              <a:t>Save your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5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18580" r="21777" b="15494"/>
          <a:stretch/>
        </p:blipFill>
        <p:spPr bwMode="auto">
          <a:xfrm>
            <a:off x="762000" y="295842"/>
            <a:ext cx="7467600" cy="52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work should resemble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You have completed lesson 4!!!!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527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Combining images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Understanding document settings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Removing backgrounds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Saving files</a:t>
            </a:r>
          </a:p>
        </p:txBody>
      </p:sp>
    </p:spTree>
    <p:extLst>
      <p:ext uri="{BB962C8B-B14F-4D97-AF65-F5344CB8AC3E}">
        <p14:creationId xmlns:p14="http://schemas.microsoft.com/office/powerpoint/2010/main" val="322732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create in Photoshop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570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9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9" b="45778"/>
          <a:stretch/>
        </p:blipFill>
        <p:spPr bwMode="auto">
          <a:xfrm>
            <a:off x="6489492" y="33528"/>
            <a:ext cx="2617932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First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Open Photoshop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Go to </a:t>
            </a:r>
            <a:r>
              <a:rPr lang="en-US" sz="2400" i="1" dirty="0" smtClean="0">
                <a:solidFill>
                  <a:srgbClr val="0070C0"/>
                </a:solidFill>
              </a:rPr>
              <a:t>file&gt;browse in bridge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Go to lesson 4 folder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Hold down the Ctrl key and select all 4 folders in the lesson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Right click&gt;open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533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r="39685" b="58909"/>
          <a:stretch/>
        </p:blipFill>
        <p:spPr bwMode="auto">
          <a:xfrm>
            <a:off x="9144" y="3889248"/>
            <a:ext cx="5918474" cy="29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733800" y="4267200"/>
            <a:ext cx="1066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403704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r="34133" b="44131"/>
          <a:stretch/>
        </p:blipFill>
        <p:spPr bwMode="auto">
          <a:xfrm>
            <a:off x="5206482" y="3429000"/>
            <a:ext cx="39375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384773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430939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10170" r="22001" b="32216"/>
          <a:stretch/>
        </p:blipFill>
        <p:spPr bwMode="auto">
          <a:xfrm>
            <a:off x="4800600" y="3581400"/>
            <a:ext cx="4117145" cy="31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Rooster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Click the rooster tab to bring up the picture of the rooster.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Now the image is to big to combine with the barn, so click  </a:t>
            </a:r>
            <a:r>
              <a:rPr lang="en-US" sz="2400" i="1" dirty="0" smtClean="0">
                <a:solidFill>
                  <a:srgbClr val="0070C0"/>
                </a:solidFill>
              </a:rPr>
              <a:t>Image&gt;image size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Next you are going to change the height to 200 pixels in the pixel dimension box. Make sure the </a:t>
            </a:r>
            <a:r>
              <a:rPr lang="en-US" sz="2400" i="1" dirty="0" smtClean="0">
                <a:solidFill>
                  <a:srgbClr val="0070C0"/>
                </a:solidFill>
              </a:rPr>
              <a:t>constrain proportions and Resample Image </a:t>
            </a:r>
            <a:r>
              <a:rPr lang="en-US" sz="2400" dirty="0" smtClean="0">
                <a:solidFill>
                  <a:srgbClr val="0070C0"/>
                </a:solidFill>
              </a:rPr>
              <a:t>is checked. Click OK.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6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25341" r="30575" b="47470"/>
          <a:stretch/>
        </p:blipFill>
        <p:spPr bwMode="auto">
          <a:xfrm>
            <a:off x="4495800" y="4191000"/>
            <a:ext cx="4318845" cy="2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Using copy and paste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you are going to add the rooster image into the barn image.</a:t>
            </a:r>
          </a:p>
          <a:p>
            <a:pPr lvl="1"/>
            <a:r>
              <a:rPr lang="en-US" sz="2000" dirty="0" smtClean="0"/>
              <a:t>First, make sure you are still on the rooster tab</a:t>
            </a:r>
          </a:p>
          <a:p>
            <a:pPr lvl="1"/>
            <a:r>
              <a:rPr lang="en-US" sz="2000" dirty="0" smtClean="0"/>
              <a:t>Second, go to </a:t>
            </a:r>
            <a:r>
              <a:rPr lang="en-US" sz="2000" i="1" dirty="0" smtClean="0"/>
              <a:t>select&gt;All</a:t>
            </a:r>
          </a:p>
          <a:p>
            <a:pPr lvl="1"/>
            <a:r>
              <a:rPr lang="en-US" sz="2000" dirty="0" smtClean="0"/>
              <a:t>Third, choose </a:t>
            </a:r>
            <a:r>
              <a:rPr lang="en-US" sz="2000" i="1" dirty="0" smtClean="0"/>
              <a:t>Edit&gt;Copy, the image is now in your clipboard.</a:t>
            </a:r>
          </a:p>
          <a:p>
            <a:pPr lvl="1"/>
            <a:r>
              <a:rPr lang="en-US" sz="2000" dirty="0" smtClean="0"/>
              <a:t>Fourth, click the Barn tab, go to </a:t>
            </a:r>
            <a:r>
              <a:rPr lang="en-US" sz="2000" i="1" dirty="0" smtClean="0"/>
              <a:t>Edit&gt;Paste</a:t>
            </a:r>
            <a:r>
              <a:rPr lang="en-US" sz="2000" dirty="0" smtClean="0"/>
              <a:t>, your rooster is now in the barn picture.</a:t>
            </a:r>
          </a:p>
          <a:p>
            <a:pPr lvl="1"/>
            <a:r>
              <a:rPr lang="en-US" sz="2000" dirty="0" smtClean="0"/>
              <a:t>Last, go to the rooster tab and close it…</a:t>
            </a:r>
            <a:r>
              <a:rPr lang="en-US" sz="2000" dirty="0" smtClean="0">
                <a:solidFill>
                  <a:srgbClr val="FF0000"/>
                </a:solidFill>
              </a:rPr>
              <a:t>DO NOT </a:t>
            </a:r>
            <a:r>
              <a:rPr lang="en-US" sz="2000" dirty="0" smtClean="0"/>
              <a:t>save any changes.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6324600" y="5002591"/>
            <a:ext cx="762000" cy="877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-82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latin typeface="Adobe Garamond Pro Bold" pitchFamily="18" charset="0"/>
              </a:rPr>
              <a:t>So far this is what you should have!</a:t>
            </a:r>
            <a:endParaRPr lang="en-US" dirty="0">
              <a:latin typeface="Adobe Garamond Pro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" y="914400"/>
            <a:ext cx="8915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14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82" b="66996"/>
          <a:stretch/>
        </p:blipFill>
        <p:spPr bwMode="auto">
          <a:xfrm>
            <a:off x="5949696" y="1066800"/>
            <a:ext cx="2895600" cy="48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A Faster Way To Copy!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Select the move tool, hold on the left mouse button and drag the image up to the barn tab, the screen will switch over and then release the mouse.</a:t>
            </a:r>
          </a:p>
          <a:p>
            <a:r>
              <a:rPr lang="en-US" sz="1600" dirty="0" smtClean="0"/>
              <a:t>Your image will be in the new tab.</a:t>
            </a:r>
          </a:p>
          <a:p>
            <a:r>
              <a:rPr lang="en-US" sz="1600" dirty="0" smtClean="0"/>
              <a:t>Do this to the cow image!</a:t>
            </a:r>
          </a:p>
          <a:p>
            <a:r>
              <a:rPr lang="en-US" sz="1600" dirty="0" smtClean="0"/>
              <a:t>Resize the cow image so you can see everything</a:t>
            </a:r>
          </a:p>
          <a:p>
            <a:r>
              <a:rPr lang="en-US" sz="1600" dirty="0" smtClean="0"/>
              <a:t>Close the cow tab.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537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Your page should look like this!</a:t>
            </a:r>
            <a:endParaRPr lang="en-US" dirty="0">
              <a:latin typeface="Adobe Garamond Pro Bol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67384"/>
            <a:ext cx="8763000" cy="553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667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Lesson 4</vt:lpstr>
      <vt:lpstr>What you’ll learn</vt:lpstr>
      <vt:lpstr>What you will create in Photoshop</vt:lpstr>
      <vt:lpstr>First</vt:lpstr>
      <vt:lpstr>Rooster</vt:lpstr>
      <vt:lpstr>Using copy and paste</vt:lpstr>
      <vt:lpstr>   So far this is what you should have!</vt:lpstr>
      <vt:lpstr>A Faster Way To Copy!</vt:lpstr>
      <vt:lpstr>Your page should look like this!</vt:lpstr>
      <vt:lpstr>It’s time to remove the backgrounds!</vt:lpstr>
      <vt:lpstr>PowerPoint Presentation</vt:lpstr>
      <vt:lpstr>Understanding stacking of layers</vt:lpstr>
      <vt:lpstr>PowerPoint Presentation</vt:lpstr>
      <vt:lpstr>Adding text</vt:lpstr>
      <vt:lpstr>PowerPoint Presentation</vt:lpstr>
      <vt:lpstr>You have completed lesson 4!!!!</vt:lpstr>
    </vt:vector>
  </TitlesOfParts>
  <Company>School Board of Levy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</dc:title>
  <dc:creator>Seinfeld</dc:creator>
  <cp:lastModifiedBy>Seinfeld</cp:lastModifiedBy>
  <cp:revision>12</cp:revision>
  <dcterms:created xsi:type="dcterms:W3CDTF">2013-10-14T14:10:35Z</dcterms:created>
  <dcterms:modified xsi:type="dcterms:W3CDTF">2013-12-03T15:09:27Z</dcterms:modified>
</cp:coreProperties>
</file>