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7" r:id="rId11"/>
    <p:sldId id="268"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2A17FF8-30A3-4FCE-B5F2-6D7624B7314B}">
          <p14:sldIdLst>
            <p14:sldId id="256"/>
            <p14:sldId id="258"/>
            <p14:sldId id="259"/>
            <p14:sldId id="260"/>
            <p14:sldId id="261"/>
            <p14:sldId id="262"/>
            <p14:sldId id="263"/>
            <p14:sldId id="264"/>
            <p14:sldId id="265"/>
            <p14:sldId id="267"/>
            <p14:sldId id="268"/>
            <p14:sldId id="26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9C952C71-3932-4E0E-8ACC-DF86684A3A7B}" type="datetimeFigureOut">
              <a:rPr lang="en-US" smtClean="0"/>
              <a:t>12/3/2013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F3ED0B02-54CF-47E5-BE81-8AF09C74101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C952C71-3932-4E0E-8ACC-DF86684A3A7B}" type="datetimeFigureOut">
              <a:rPr lang="en-US" smtClean="0"/>
              <a:t>12/3/2013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ED0B02-54CF-47E5-BE81-8AF09C74101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C952C71-3932-4E0E-8ACC-DF86684A3A7B}" type="datetimeFigureOut">
              <a:rPr lang="en-US" smtClean="0"/>
              <a:t>12/3/2013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ED0B02-54CF-47E5-BE81-8AF09C74101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C952C71-3932-4E0E-8ACC-DF86684A3A7B}" type="datetimeFigureOut">
              <a:rPr lang="en-US" smtClean="0"/>
              <a:t>12/3/2013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ED0B02-54CF-47E5-BE81-8AF09C74101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C952C71-3932-4E0E-8ACC-DF86684A3A7B}" type="datetimeFigureOut">
              <a:rPr lang="en-US" smtClean="0"/>
              <a:t>12/3/2013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ED0B02-54CF-47E5-BE81-8AF09C74101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C952C71-3932-4E0E-8ACC-DF86684A3A7B}" type="datetimeFigureOut">
              <a:rPr lang="en-US" smtClean="0"/>
              <a:t>12/3/2013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ED0B02-54CF-47E5-BE81-8AF09C74101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C952C71-3932-4E0E-8ACC-DF86684A3A7B}" type="datetimeFigureOut">
              <a:rPr lang="en-US" smtClean="0"/>
              <a:t>12/3/2013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3ED0B02-54CF-47E5-BE81-8AF09C74101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C952C71-3932-4E0E-8ACC-DF86684A3A7B}" type="datetimeFigureOut">
              <a:rPr lang="en-US" smtClean="0"/>
              <a:t>12/3/2013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3ED0B02-54CF-47E5-BE81-8AF09C74101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C952C71-3932-4E0E-8ACC-DF86684A3A7B}" type="datetimeFigureOut">
              <a:rPr lang="en-US" smtClean="0"/>
              <a:t>12/3/2013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3ED0B02-54CF-47E5-BE81-8AF09C74101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C952C71-3932-4E0E-8ACC-DF86684A3A7B}" type="datetimeFigureOut">
              <a:rPr lang="en-US" smtClean="0"/>
              <a:t>12/3/2013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ED0B02-54CF-47E5-BE81-8AF09C74101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C952C71-3932-4E0E-8ACC-DF86684A3A7B}" type="datetimeFigureOut">
              <a:rPr lang="en-US" smtClean="0"/>
              <a:t>12/3/2013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ED0B02-54CF-47E5-BE81-8AF09C741010}"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C952C71-3932-4E0E-8ACC-DF86684A3A7B}" type="datetimeFigureOut">
              <a:rPr lang="en-US" smtClean="0"/>
              <a:t>12/3/2013</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3ED0B02-54CF-47E5-BE81-8AF09C74101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Adobe Photoshop Lesson 3</a:t>
            </a:r>
            <a:endParaRPr lang="en-US" dirty="0"/>
          </a:p>
        </p:txBody>
      </p:sp>
      <p:sp>
        <p:nvSpPr>
          <p:cNvPr id="3" name="Subtitle 2"/>
          <p:cNvSpPr>
            <a:spLocks noGrp="1"/>
          </p:cNvSpPr>
          <p:nvPr>
            <p:ph type="subTitle" idx="1"/>
          </p:nvPr>
        </p:nvSpPr>
        <p:spPr/>
        <p:txBody>
          <a:bodyPr>
            <a:normAutofit fontScale="92500" lnSpcReduction="10000"/>
          </a:bodyPr>
          <a:lstStyle/>
          <a:p>
            <a:r>
              <a:rPr lang="en-US" sz="6600" dirty="0" smtClean="0">
                <a:solidFill>
                  <a:srgbClr val="00B050"/>
                </a:solidFill>
              </a:rPr>
              <a:t>By Gus Born</a:t>
            </a:r>
            <a:endParaRPr lang="en-US" sz="6600" dirty="0">
              <a:solidFill>
                <a:srgbClr val="00B050"/>
              </a:solidFill>
            </a:endParaRPr>
          </a:p>
        </p:txBody>
      </p:sp>
    </p:spTree>
    <p:extLst>
      <p:ext uri="{BB962C8B-B14F-4D97-AF65-F5344CB8AC3E}">
        <p14:creationId xmlns:p14="http://schemas.microsoft.com/office/powerpoint/2010/main" val="2797503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Saving a collection </a:t>
            </a:r>
            <a:endParaRPr lang="en-US" dirty="0"/>
          </a:p>
        </p:txBody>
      </p:sp>
      <p:sp>
        <p:nvSpPr>
          <p:cNvPr id="3" name="Text Placeholder 2"/>
          <p:cNvSpPr>
            <a:spLocks noGrp="1"/>
          </p:cNvSpPr>
          <p:nvPr>
            <p:ph type="body" idx="2"/>
          </p:nvPr>
        </p:nvSpPr>
        <p:spPr/>
        <p:txBody>
          <a:bodyPr/>
          <a:lstStyle/>
          <a:p>
            <a:pPr marL="304038" indent="-285750">
              <a:buFont typeface="Arial" pitchFamily="34" charset="0"/>
              <a:buChar char="•"/>
            </a:pPr>
            <a:r>
              <a:rPr lang="en-US" dirty="0" smtClean="0"/>
              <a:t>If the collections tab to the right is not visible Window&gt;Collections Panel </a:t>
            </a:r>
          </a:p>
          <a:p>
            <a:pPr marL="304038" indent="-285750">
              <a:buFont typeface="Arial" pitchFamily="34" charset="0"/>
              <a:buChar char="•"/>
            </a:pPr>
            <a:r>
              <a:rPr lang="en-US" dirty="0" smtClean="0"/>
              <a:t>Click in the gray area and the click the New Collection button type Redmond skateboarding press enter to confirm</a:t>
            </a:r>
          </a:p>
          <a:p>
            <a:pPr marL="304038" indent="-285750">
              <a:buFont typeface="Arial" pitchFamily="34" charset="0"/>
              <a:buChar char="•"/>
            </a:pPr>
            <a:r>
              <a:rPr lang="en-US" dirty="0" smtClean="0"/>
              <a:t>Go back to the folder and take two random images and drag them into the collection </a:t>
            </a:r>
            <a:endParaRPr lang="en-US" dirty="0"/>
          </a:p>
        </p:txBody>
      </p:sp>
      <p:sp>
        <p:nvSpPr>
          <p:cNvPr id="4" name="Content Placeholder 3"/>
          <p:cNvSpPr>
            <a:spLocks noGrp="1"/>
          </p:cNvSpPr>
          <p:nvPr>
            <p:ph sz="half" idx="1"/>
          </p:nvPr>
        </p:nvSpPr>
        <p:spPr/>
        <p:txBody>
          <a:bodyPr/>
          <a:lstStyle/>
          <a:p>
            <a:endParaRPr lang="en-US"/>
          </a:p>
        </p:txBody>
      </p:sp>
    </p:spTree>
    <p:extLst>
      <p:ext uri="{BB962C8B-B14F-4D97-AF65-F5344CB8AC3E}">
        <p14:creationId xmlns:p14="http://schemas.microsoft.com/office/powerpoint/2010/main" val="518505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Batch renaming your files.</a:t>
            </a:r>
            <a:endParaRPr lang="en-US" dirty="0"/>
          </a:p>
        </p:txBody>
      </p:sp>
      <p:sp>
        <p:nvSpPr>
          <p:cNvPr id="3" name="Text Placeholder 2"/>
          <p:cNvSpPr>
            <a:spLocks noGrp="1"/>
          </p:cNvSpPr>
          <p:nvPr>
            <p:ph type="body" idx="2"/>
          </p:nvPr>
        </p:nvSpPr>
        <p:spPr/>
        <p:txBody>
          <a:bodyPr/>
          <a:lstStyle/>
          <a:p>
            <a:pPr marL="304038" indent="-285750">
              <a:buFont typeface="Arial" pitchFamily="34" charset="0"/>
              <a:buChar char="•"/>
            </a:pPr>
            <a:r>
              <a:rPr lang="en-US" dirty="0" smtClean="0"/>
              <a:t>Go back arrow in the upper left of the adobe bridge window.</a:t>
            </a:r>
          </a:p>
          <a:p>
            <a:pPr marL="304038" indent="-285750">
              <a:buFont typeface="Arial" pitchFamily="34" charset="0"/>
              <a:buChar char="•"/>
            </a:pPr>
            <a:r>
              <a:rPr lang="en-US" dirty="0" smtClean="0"/>
              <a:t>Edit&gt; Select all</a:t>
            </a:r>
          </a:p>
          <a:p>
            <a:pPr marL="304038" indent="-285750">
              <a:buFont typeface="Arial" pitchFamily="34" charset="0"/>
              <a:buChar char="•"/>
            </a:pPr>
            <a:r>
              <a:rPr lang="en-US" dirty="0" smtClean="0"/>
              <a:t>Tools&gt; Batch Rename</a:t>
            </a:r>
          </a:p>
          <a:p>
            <a:pPr marL="304038" indent="-285750">
              <a:buFont typeface="Arial" pitchFamily="34" charset="0"/>
              <a:buChar char="•"/>
            </a:pPr>
            <a:r>
              <a:rPr lang="en-US" dirty="0" smtClean="0"/>
              <a:t>In the new files name type skateboard in the text field to the right of criteria </a:t>
            </a:r>
          </a:p>
          <a:p>
            <a:pPr marL="304038" indent="-285750">
              <a:buFont typeface="Arial" pitchFamily="34" charset="0"/>
              <a:buChar char="•"/>
            </a:pPr>
            <a:r>
              <a:rPr lang="en-US" dirty="0" smtClean="0"/>
              <a:t>Sequence row select two digits</a:t>
            </a:r>
          </a:p>
          <a:p>
            <a:pPr marL="304038" indent="-285750">
              <a:buFont typeface="Arial" pitchFamily="34" charset="0"/>
              <a:buChar char="•"/>
            </a:pPr>
            <a:r>
              <a:rPr lang="en-US" dirty="0" smtClean="0"/>
              <a:t>Confirm sequence number is starting at 1</a:t>
            </a:r>
          </a:p>
          <a:p>
            <a:pPr marL="304038" indent="-285750">
              <a:buFont typeface="Arial" pitchFamily="34" charset="0"/>
              <a:buChar char="•"/>
            </a:pPr>
            <a:r>
              <a:rPr lang="en-US" dirty="0" smtClean="0"/>
              <a:t>If there is any other criteria click on the minus sign</a:t>
            </a:r>
          </a:p>
          <a:p>
            <a:pPr marL="304038" indent="-285750">
              <a:buFont typeface="Arial" pitchFamily="34" charset="0"/>
              <a:buChar char="•"/>
            </a:pPr>
            <a:r>
              <a:rPr lang="en-US" dirty="0" smtClean="0"/>
              <a:t>Press rename and look to see if the images are renamed </a:t>
            </a:r>
            <a:endParaRPr lang="en-US" dirty="0"/>
          </a:p>
        </p:txBody>
      </p:sp>
      <p:sp>
        <p:nvSpPr>
          <p:cNvPr id="4" name="Content Placeholder 3"/>
          <p:cNvSpPr>
            <a:spLocks noGrp="1"/>
          </p:cNvSpPr>
          <p:nvPr>
            <p:ph sz="half" idx="1"/>
          </p:nvPr>
        </p:nvSpPr>
        <p:spPr/>
        <p:txBody>
          <a:bodyPr/>
          <a:lstStyle/>
          <a:p>
            <a:endParaRPr lang="en-US"/>
          </a:p>
        </p:txBody>
      </p:sp>
    </p:spTree>
    <p:extLst>
      <p:ext uri="{BB962C8B-B14F-4D97-AF65-F5344CB8AC3E}">
        <p14:creationId xmlns:p14="http://schemas.microsoft.com/office/powerpoint/2010/main" val="377393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the view </a:t>
            </a:r>
            <a:endParaRPr lang="en-US" dirty="0"/>
          </a:p>
        </p:txBody>
      </p:sp>
      <p:sp>
        <p:nvSpPr>
          <p:cNvPr id="3" name="Text Placeholder 2"/>
          <p:cNvSpPr>
            <a:spLocks noGrp="1"/>
          </p:cNvSpPr>
          <p:nvPr>
            <p:ph type="body" idx="2"/>
          </p:nvPr>
        </p:nvSpPr>
        <p:spPr/>
        <p:txBody>
          <a:bodyPr/>
          <a:lstStyle/>
          <a:p>
            <a:pPr marL="304038" indent="-285750">
              <a:buFont typeface="Arial" pitchFamily="34" charset="0"/>
              <a:buChar char="•"/>
            </a:pPr>
            <a:r>
              <a:rPr lang="en-US" dirty="0" smtClean="0"/>
              <a:t>Before experimenting with the views make sure that you are in the essentials workspace</a:t>
            </a:r>
          </a:p>
          <a:p>
            <a:pPr marL="304038" indent="-285750">
              <a:buFont typeface="Arial" pitchFamily="34" charset="0"/>
              <a:buChar char="•"/>
            </a:pPr>
            <a:r>
              <a:rPr lang="en-US" dirty="0" smtClean="0"/>
              <a:t>Click on the Lock to Thumbnail grid Button</a:t>
            </a:r>
          </a:p>
          <a:p>
            <a:pPr marL="304038" indent="-285750">
              <a:buFont typeface="Arial" pitchFamily="34" charset="0"/>
              <a:buChar char="•"/>
            </a:pPr>
            <a:r>
              <a:rPr lang="en-US" dirty="0" smtClean="0"/>
              <a:t>Now click on the view content as detail button</a:t>
            </a:r>
          </a:p>
          <a:p>
            <a:pPr marL="304038" indent="-285750">
              <a:buFont typeface="Arial" pitchFamily="34" charset="0"/>
              <a:buChar char="•"/>
            </a:pPr>
            <a:r>
              <a:rPr lang="en-US" dirty="0" smtClean="0"/>
              <a:t>Choose the view content as list </a:t>
            </a:r>
          </a:p>
          <a:p>
            <a:pPr marL="304038" indent="-285750">
              <a:buFont typeface="Arial" pitchFamily="34" charset="0"/>
              <a:buChar char="•"/>
            </a:pPr>
            <a:r>
              <a:rPr lang="en-US" dirty="0" smtClean="0"/>
              <a:t>Choose the view content </a:t>
            </a:r>
            <a:r>
              <a:rPr lang="en-US" smtClean="0"/>
              <a:t>as thumbnails.</a:t>
            </a:r>
          </a:p>
        </p:txBody>
      </p:sp>
      <p:sp>
        <p:nvSpPr>
          <p:cNvPr id="4" name="Content Placeholder 3"/>
          <p:cNvSpPr>
            <a:spLocks noGrp="1"/>
          </p:cNvSpPr>
          <p:nvPr>
            <p:ph sz="half" idx="1"/>
          </p:nvPr>
        </p:nvSpPr>
        <p:spPr/>
        <p:txBody>
          <a:bodyPr/>
          <a:lstStyle/>
          <a:p>
            <a:endParaRPr lang="en-US"/>
          </a:p>
        </p:txBody>
      </p:sp>
    </p:spTree>
    <p:extLst>
      <p:ext uri="{BB962C8B-B14F-4D97-AF65-F5344CB8AC3E}">
        <p14:creationId xmlns:p14="http://schemas.microsoft.com/office/powerpoint/2010/main" val="380358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Navigating Through Bridge</a:t>
            </a:r>
            <a:endParaRPr lang="en-US" sz="2400" dirty="0"/>
          </a:p>
        </p:txBody>
      </p:sp>
      <p:sp>
        <p:nvSpPr>
          <p:cNvPr id="4" name="Text Placeholder 3"/>
          <p:cNvSpPr>
            <a:spLocks noGrp="1"/>
          </p:cNvSpPr>
          <p:nvPr>
            <p:ph type="body" idx="2"/>
          </p:nvPr>
        </p:nvSpPr>
        <p:spPr/>
        <p:txBody>
          <a:bodyPr/>
          <a:lstStyle/>
          <a:p>
            <a:pPr marL="285750" indent="-285750">
              <a:buFont typeface="Arial" pitchFamily="34" charset="0"/>
              <a:buChar char="•"/>
            </a:pPr>
            <a:r>
              <a:rPr lang="en-US" dirty="0" smtClean="0"/>
              <a:t>In Photoshop Choose </a:t>
            </a:r>
          </a:p>
          <a:p>
            <a:r>
              <a:rPr lang="en-US" dirty="0"/>
              <a:t> </a:t>
            </a:r>
            <a:r>
              <a:rPr lang="en-US" dirty="0" smtClean="0"/>
              <a:t>        </a:t>
            </a:r>
            <a:r>
              <a:rPr lang="en-US" dirty="0" smtClean="0">
                <a:solidFill>
                  <a:srgbClr val="00B050"/>
                </a:solidFill>
              </a:rPr>
              <a:t>File&gt; Browse in Bridge</a:t>
            </a:r>
          </a:p>
          <a:p>
            <a:pPr marL="285750" indent="-285750">
              <a:buFont typeface="Arial" pitchFamily="34" charset="0"/>
              <a:buChar char="•"/>
            </a:pPr>
            <a:r>
              <a:rPr lang="en-US" dirty="0" smtClean="0"/>
              <a:t>Click on favorites Panel to make sure it is forward. Click on desktop. (make sure it is saved to the hard drive to your folder)</a:t>
            </a:r>
          </a:p>
          <a:p>
            <a:pPr marL="285750" indent="-285750">
              <a:buFont typeface="Arial" pitchFamily="34" charset="0"/>
              <a:buChar char="•"/>
            </a:pPr>
            <a:r>
              <a:rPr lang="en-US" dirty="0" smtClean="0"/>
              <a:t>Click on ps03lesson folder and the contents of the folder should be displayed in the middle.</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524000"/>
            <a:ext cx="4881966"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2040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folders in </a:t>
            </a:r>
            <a:r>
              <a:rPr lang="en-US" dirty="0"/>
              <a:t>A</a:t>
            </a:r>
            <a:r>
              <a:rPr lang="en-US" dirty="0" smtClean="0"/>
              <a:t>dobe Bridge</a:t>
            </a:r>
            <a:endParaRPr lang="en-US" dirty="0"/>
          </a:p>
        </p:txBody>
      </p:sp>
      <p:sp>
        <p:nvSpPr>
          <p:cNvPr id="4" name="Text Placeholder 3"/>
          <p:cNvSpPr>
            <a:spLocks noGrp="1"/>
          </p:cNvSpPr>
          <p:nvPr>
            <p:ph type="body" idx="2"/>
          </p:nvPr>
        </p:nvSpPr>
        <p:spPr/>
        <p:txBody>
          <a:bodyPr/>
          <a:lstStyle/>
          <a:p>
            <a:pPr marL="304038" indent="-285750">
              <a:buFont typeface="Arial" pitchFamily="34" charset="0"/>
              <a:buChar char="•"/>
            </a:pPr>
            <a:r>
              <a:rPr lang="en-US" dirty="0" smtClean="0"/>
              <a:t>Click on the tab of the favorites panel In the upper left corner of the bridge window to make sure it is still forward. Then click on the left arrow to the left of Desktop so that it turns downward and reveals its contents. </a:t>
            </a:r>
            <a:endParaRPr lang="en-US" dirty="0"/>
          </a:p>
          <a:p>
            <a:pPr marL="304038" indent="-285750">
              <a:buFont typeface="Arial" pitchFamily="34" charset="0"/>
              <a:buChar char="•"/>
            </a:pPr>
            <a:r>
              <a:rPr lang="en-US" dirty="0" smtClean="0"/>
              <a:t>Click on the computer to reveal its contents in the center pane of the Bridge window continue clicking to reveal the contents.</a:t>
            </a:r>
            <a:endParaRPr lang="en-US" dirty="0"/>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r="75933" b="53250"/>
          <a:stretch/>
        </p:blipFill>
        <p:spPr bwMode="auto">
          <a:xfrm>
            <a:off x="1066800" y="609600"/>
            <a:ext cx="2895600" cy="4499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3280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folders in Adobe </a:t>
            </a:r>
            <a:r>
              <a:rPr lang="en-US" dirty="0" smtClean="0"/>
              <a:t>Bridge </a:t>
            </a:r>
            <a:endParaRPr lang="en-US" dirty="0"/>
          </a:p>
        </p:txBody>
      </p:sp>
      <p:sp>
        <p:nvSpPr>
          <p:cNvPr id="3" name="Text Placeholder 2"/>
          <p:cNvSpPr>
            <a:spLocks noGrp="1"/>
          </p:cNvSpPr>
          <p:nvPr>
            <p:ph type="body" idx="2"/>
          </p:nvPr>
        </p:nvSpPr>
        <p:spPr/>
        <p:txBody>
          <a:bodyPr/>
          <a:lstStyle/>
          <a:p>
            <a:pPr marL="304038" indent="-285750">
              <a:buFont typeface="Arial" pitchFamily="34" charset="0"/>
              <a:buChar char="•"/>
            </a:pPr>
            <a:r>
              <a:rPr lang="en-US" dirty="0" smtClean="0"/>
              <a:t>Click on Desktop in the folders panel to reveal its contents again </a:t>
            </a:r>
          </a:p>
          <a:p>
            <a:pPr marL="304038" indent="-285750">
              <a:buFont typeface="Arial" pitchFamily="34" charset="0"/>
              <a:buChar char="•"/>
            </a:pPr>
            <a:r>
              <a:rPr lang="en-US" dirty="0" smtClean="0"/>
              <a:t>Click on ps03lessons to view its contents. You will now make a new folder</a:t>
            </a:r>
          </a:p>
          <a:p>
            <a:pPr marL="304038" indent="-285750">
              <a:buFont typeface="Arial" pitchFamily="34" charset="0"/>
              <a:buChar char="•"/>
            </a:pPr>
            <a:r>
              <a:rPr lang="en-US" dirty="0" smtClean="0"/>
              <a:t>Click on the create a new folder icon in the upper-right of the Bridge window to create a untitled folder type the name Graphics</a:t>
            </a:r>
          </a:p>
          <a:p>
            <a:pPr marL="304038" indent="-285750">
              <a:buFont typeface="Arial" pitchFamily="34" charset="0"/>
              <a:buChar char="•"/>
            </a:pPr>
            <a:r>
              <a:rPr lang="en-US" dirty="0" smtClean="0"/>
              <a:t>Click and drag in to folder.</a:t>
            </a:r>
            <a:endParaRPr lang="en-US" dirty="0"/>
          </a:p>
        </p:txBody>
      </p:sp>
    </p:spTree>
    <p:extLst>
      <p:ext uri="{BB962C8B-B14F-4D97-AF65-F5344CB8AC3E}">
        <p14:creationId xmlns:p14="http://schemas.microsoft.com/office/powerpoint/2010/main" val="922242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 favorite</a:t>
            </a:r>
            <a:endParaRPr lang="en-US" dirty="0"/>
          </a:p>
        </p:txBody>
      </p:sp>
      <p:sp>
        <p:nvSpPr>
          <p:cNvPr id="3" name="Text Placeholder 2"/>
          <p:cNvSpPr>
            <a:spLocks noGrp="1"/>
          </p:cNvSpPr>
          <p:nvPr>
            <p:ph type="body" idx="2"/>
          </p:nvPr>
        </p:nvSpPr>
        <p:spPr/>
        <p:txBody>
          <a:bodyPr/>
          <a:lstStyle/>
          <a:p>
            <a:pPr marL="304038" indent="-285750">
              <a:buFont typeface="Arial" pitchFamily="34" charset="0"/>
              <a:buChar char="•"/>
            </a:pPr>
            <a:r>
              <a:rPr lang="en-US" dirty="0" smtClean="0"/>
              <a:t>Select the favorites panel and make the Graphics folder a Favorite.</a:t>
            </a:r>
          </a:p>
          <a:p>
            <a:pPr marL="304038" indent="-285750">
              <a:buFont typeface="Arial" pitchFamily="34" charset="0"/>
              <a:buChar char="•"/>
            </a:pPr>
            <a:r>
              <a:rPr lang="en-US" dirty="0" smtClean="0"/>
              <a:t>Click and drag the graphics folder in to the favorites panel.</a:t>
            </a:r>
            <a:endParaRPr lang="en-US" dirty="0"/>
          </a:p>
        </p:txBody>
      </p:sp>
      <p:sp>
        <p:nvSpPr>
          <p:cNvPr id="4" name="Content Placeholder 3"/>
          <p:cNvSpPr>
            <a:spLocks noGrp="1"/>
          </p:cNvSpPr>
          <p:nvPr>
            <p:ph sz="half" idx="1"/>
          </p:nvPr>
        </p:nvSpPr>
        <p:spPr/>
        <p:txBody>
          <a:bodyPr/>
          <a:lstStyle/>
          <a:p>
            <a:endParaRPr lang="en-US"/>
          </a:p>
        </p:txBody>
      </p:sp>
    </p:spTree>
    <p:extLst>
      <p:ext uri="{BB962C8B-B14F-4D97-AF65-F5344CB8AC3E}">
        <p14:creationId xmlns:p14="http://schemas.microsoft.com/office/powerpoint/2010/main" val="3874529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and locating metadata</a:t>
            </a:r>
            <a:endParaRPr lang="en-US" dirty="0"/>
          </a:p>
        </p:txBody>
      </p:sp>
      <p:sp>
        <p:nvSpPr>
          <p:cNvPr id="3" name="Text Placeholder 2"/>
          <p:cNvSpPr>
            <a:spLocks noGrp="1"/>
          </p:cNvSpPr>
          <p:nvPr>
            <p:ph type="body" idx="2"/>
          </p:nvPr>
        </p:nvSpPr>
        <p:spPr/>
        <p:txBody>
          <a:bodyPr/>
          <a:lstStyle/>
          <a:p>
            <a:pPr marL="304038" indent="-285750">
              <a:buFont typeface="Arial" pitchFamily="34" charset="0"/>
              <a:buChar char="•"/>
            </a:pPr>
            <a:r>
              <a:rPr lang="en-US" dirty="0" smtClean="0"/>
              <a:t>Window&gt;Workspace&gt;Reset workplace</a:t>
            </a:r>
          </a:p>
          <a:p>
            <a:pPr marL="304038" indent="-285750">
              <a:buFont typeface="Arial" pitchFamily="34" charset="0"/>
              <a:buChar char="•"/>
            </a:pPr>
            <a:r>
              <a:rPr lang="en-US" dirty="0" smtClean="0"/>
              <a:t>Click on a image and look at bottom right for metadata and keywords panels.</a:t>
            </a:r>
          </a:p>
          <a:p>
            <a:pPr marL="304038" indent="-285750">
              <a:buFont typeface="Arial" pitchFamily="34" charset="0"/>
              <a:buChar char="•"/>
            </a:pPr>
            <a:r>
              <a:rPr lang="en-US" dirty="0" smtClean="0"/>
              <a:t>Find image iStock_1771975.jpg</a:t>
            </a:r>
          </a:p>
          <a:p>
            <a:pPr marL="304038" indent="-285750">
              <a:buFont typeface="Arial" pitchFamily="34" charset="0"/>
              <a:buChar char="•"/>
            </a:pPr>
            <a:r>
              <a:rPr lang="en-US" dirty="0" smtClean="0"/>
              <a:t>In the metadata locate description writer type your name. In Description text field type  Skateboarder Catching Air</a:t>
            </a:r>
          </a:p>
          <a:p>
            <a:pPr marL="304038" indent="-285750">
              <a:buFont typeface="Arial" pitchFamily="34" charset="0"/>
              <a:buChar char="•"/>
            </a:pPr>
            <a:r>
              <a:rPr lang="en-US" dirty="0" smtClean="0"/>
              <a:t>Click apply</a:t>
            </a:r>
            <a:endParaRPr lang="en-US" dirty="0"/>
          </a:p>
        </p:txBody>
      </p:sp>
      <p:sp>
        <p:nvSpPr>
          <p:cNvPr id="4" name="Content Placeholder 3"/>
          <p:cNvSpPr>
            <a:spLocks noGrp="1"/>
          </p:cNvSpPr>
          <p:nvPr>
            <p:ph sz="half" idx="1"/>
          </p:nvPr>
        </p:nvSpPr>
        <p:spPr/>
        <p:txBody>
          <a:bodyPr/>
          <a:lstStyle/>
          <a:p>
            <a:endParaRPr lang="en-US"/>
          </a:p>
        </p:txBody>
      </p:sp>
    </p:spTree>
    <p:extLst>
      <p:ext uri="{BB962C8B-B14F-4D97-AF65-F5344CB8AC3E}">
        <p14:creationId xmlns:p14="http://schemas.microsoft.com/office/powerpoint/2010/main" val="3637732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Keywords</a:t>
            </a:r>
            <a:endParaRPr lang="en-US" dirty="0"/>
          </a:p>
        </p:txBody>
      </p:sp>
      <p:sp>
        <p:nvSpPr>
          <p:cNvPr id="3" name="Text Placeholder 2"/>
          <p:cNvSpPr>
            <a:spLocks noGrp="1"/>
          </p:cNvSpPr>
          <p:nvPr>
            <p:ph type="body" idx="2"/>
          </p:nvPr>
        </p:nvSpPr>
        <p:spPr/>
        <p:txBody>
          <a:bodyPr/>
          <a:lstStyle/>
          <a:p>
            <a:pPr marL="304038" indent="-285750">
              <a:buFont typeface="Arial" pitchFamily="34" charset="0"/>
              <a:buChar char="•"/>
            </a:pPr>
            <a:r>
              <a:rPr lang="en-US" dirty="0" smtClean="0"/>
              <a:t>Click on keywords tab </a:t>
            </a:r>
          </a:p>
          <a:p>
            <a:pPr marL="304038" indent="-285750">
              <a:buFont typeface="Arial" pitchFamily="34" charset="0"/>
              <a:buChar char="•"/>
            </a:pPr>
            <a:r>
              <a:rPr lang="en-US" dirty="0" smtClean="0"/>
              <a:t>Click new keywords type skateboarder</a:t>
            </a:r>
          </a:p>
          <a:p>
            <a:pPr marL="304038" indent="-285750">
              <a:buFont typeface="Arial" pitchFamily="34" charset="0"/>
              <a:buChar char="•"/>
            </a:pPr>
            <a:r>
              <a:rPr lang="en-US" dirty="0" smtClean="0"/>
              <a:t>With skateboarder still selected click new sub keyword type male then press enter.</a:t>
            </a:r>
          </a:p>
          <a:p>
            <a:pPr marL="304038" indent="-285750">
              <a:buFont typeface="Arial" pitchFamily="34" charset="0"/>
              <a:buChar char="•"/>
            </a:pPr>
            <a:r>
              <a:rPr lang="en-US" dirty="0" smtClean="0"/>
              <a:t>Check the checkbox left of skateboarder </a:t>
            </a:r>
          </a:p>
          <a:p>
            <a:pPr marL="304038" indent="-285750">
              <a:buFont typeface="Arial" pitchFamily="34" charset="0"/>
              <a:buChar char="•"/>
            </a:pPr>
            <a:r>
              <a:rPr lang="en-US" dirty="0" smtClean="0"/>
              <a:t>Select skateboarder and new keyword button type sunset and enter the check the box right click on sunset rename the word sunset to orange. Press enter.</a:t>
            </a:r>
            <a:endParaRPr lang="en-US" dirty="0"/>
          </a:p>
        </p:txBody>
      </p:sp>
      <p:sp>
        <p:nvSpPr>
          <p:cNvPr id="4" name="Content Placeholder 3"/>
          <p:cNvSpPr>
            <a:spLocks noGrp="1"/>
          </p:cNvSpPr>
          <p:nvPr>
            <p:ph sz="half" idx="1"/>
          </p:nvPr>
        </p:nvSpPr>
        <p:spPr/>
        <p:txBody>
          <a:bodyPr/>
          <a:lstStyle/>
          <a:p>
            <a:endParaRPr lang="en-US"/>
          </a:p>
        </p:txBody>
      </p:sp>
    </p:spTree>
    <p:extLst>
      <p:ext uri="{BB962C8B-B14F-4D97-AF65-F5344CB8AC3E}">
        <p14:creationId xmlns:p14="http://schemas.microsoft.com/office/powerpoint/2010/main" val="1593143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a </a:t>
            </a:r>
            <a:r>
              <a:rPr lang="en-US" smtClean="0"/>
              <a:t>metadata template </a:t>
            </a:r>
            <a:endParaRPr lang="en-US"/>
          </a:p>
        </p:txBody>
      </p:sp>
      <p:sp>
        <p:nvSpPr>
          <p:cNvPr id="3" name="Text Placeholder 2"/>
          <p:cNvSpPr>
            <a:spLocks noGrp="1"/>
          </p:cNvSpPr>
          <p:nvPr>
            <p:ph type="body" idx="2"/>
          </p:nvPr>
        </p:nvSpPr>
        <p:spPr/>
        <p:txBody>
          <a:bodyPr/>
          <a:lstStyle/>
          <a:p>
            <a:pPr marL="304038" indent="-285750">
              <a:buFont typeface="Arial" pitchFamily="34" charset="0"/>
              <a:buChar char="•"/>
            </a:pPr>
            <a:r>
              <a:rPr lang="en-US" dirty="0" smtClean="0"/>
              <a:t>Make sure that your image is selected in Bridge.</a:t>
            </a:r>
          </a:p>
          <a:p>
            <a:pPr marL="304038" indent="-285750">
              <a:buFont typeface="Arial" pitchFamily="34" charset="0"/>
              <a:buChar char="•"/>
            </a:pPr>
            <a:r>
              <a:rPr lang="en-US" dirty="0" smtClean="0"/>
              <a:t>Tools&gt; Create Metadata Template name file sunset skateboarders.</a:t>
            </a:r>
          </a:p>
          <a:p>
            <a:pPr marL="304038" indent="-285750">
              <a:buFont typeface="Arial" pitchFamily="34" charset="0"/>
              <a:buChar char="•"/>
            </a:pPr>
            <a:r>
              <a:rPr lang="en-US" dirty="0" smtClean="0"/>
              <a:t>Check the boxes that say Creator, Creator: city, Creator: State/Province, Description, Keywords, Description Writer then save.</a:t>
            </a:r>
          </a:p>
          <a:p>
            <a:pPr marL="304038" indent="-285750">
              <a:buFont typeface="Arial" pitchFamily="34" charset="0"/>
              <a:buChar char="•"/>
            </a:pPr>
            <a:r>
              <a:rPr lang="en-US" dirty="0" smtClean="0"/>
              <a:t>Select one image then press and hold Ctrl and both images are selected.</a:t>
            </a:r>
          </a:p>
          <a:p>
            <a:pPr marL="304038" indent="-285750">
              <a:buFont typeface="Arial" pitchFamily="34" charset="0"/>
              <a:buChar char="•"/>
            </a:pPr>
            <a:r>
              <a:rPr lang="en-US" dirty="0" smtClean="0"/>
              <a:t>Tools&gt;Append Metadata and select sunset skateboarders </a:t>
            </a:r>
            <a:endParaRPr lang="en-US" dirty="0"/>
          </a:p>
        </p:txBody>
      </p:sp>
      <p:sp>
        <p:nvSpPr>
          <p:cNvPr id="4" name="Content Placeholder 3"/>
          <p:cNvSpPr>
            <a:spLocks noGrp="1"/>
          </p:cNvSpPr>
          <p:nvPr>
            <p:ph sz="half" idx="1"/>
          </p:nvPr>
        </p:nvSpPr>
        <p:spPr/>
        <p:txBody>
          <a:bodyPr/>
          <a:lstStyle/>
          <a:p>
            <a:endParaRPr lang="en-US"/>
          </a:p>
        </p:txBody>
      </p:sp>
    </p:spTree>
    <p:extLst>
      <p:ext uri="{BB962C8B-B14F-4D97-AF65-F5344CB8AC3E}">
        <p14:creationId xmlns:p14="http://schemas.microsoft.com/office/powerpoint/2010/main" val="2584304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Searching by name or keyword </a:t>
            </a:r>
            <a:endParaRPr lang="en-US" dirty="0"/>
          </a:p>
        </p:txBody>
      </p:sp>
      <p:sp>
        <p:nvSpPr>
          <p:cNvPr id="3" name="Text Placeholder 2"/>
          <p:cNvSpPr>
            <a:spLocks noGrp="1"/>
          </p:cNvSpPr>
          <p:nvPr>
            <p:ph type="body" idx="2"/>
          </p:nvPr>
        </p:nvSpPr>
        <p:spPr/>
        <p:txBody>
          <a:bodyPr/>
          <a:lstStyle/>
          <a:p>
            <a:pPr marL="304038" indent="-285750">
              <a:buFont typeface="Arial" pitchFamily="34" charset="0"/>
              <a:buChar char="•"/>
            </a:pPr>
            <a:r>
              <a:rPr lang="en-US" dirty="0" smtClean="0"/>
              <a:t>Make sure your still viewing the correct folder </a:t>
            </a:r>
          </a:p>
          <a:p>
            <a:pPr marL="304038" indent="-285750">
              <a:buFont typeface="Arial" pitchFamily="34" charset="0"/>
              <a:buChar char="•"/>
            </a:pPr>
            <a:r>
              <a:rPr lang="en-US" dirty="0" smtClean="0"/>
              <a:t>Edit&gt;Find or </a:t>
            </a:r>
            <a:r>
              <a:rPr lang="en-US" dirty="0" err="1" smtClean="0"/>
              <a:t>Ctrl+F</a:t>
            </a:r>
            <a:endParaRPr lang="en-US" dirty="0" smtClean="0"/>
          </a:p>
          <a:p>
            <a:pPr marL="304038" indent="-285750">
              <a:buFont typeface="Arial" pitchFamily="34" charset="0"/>
              <a:buChar char="•"/>
            </a:pPr>
            <a:r>
              <a:rPr lang="en-US" dirty="0" smtClean="0"/>
              <a:t>Type Skateboarder into the 3</a:t>
            </a:r>
            <a:r>
              <a:rPr lang="en-US" baseline="30000" dirty="0" smtClean="0"/>
              <a:t>rd</a:t>
            </a:r>
            <a:r>
              <a:rPr lang="en-US" dirty="0" smtClean="0"/>
              <a:t> text field then press enter.</a:t>
            </a:r>
          </a:p>
          <a:p>
            <a:pPr marL="304038" indent="-285750">
              <a:buFont typeface="Arial" pitchFamily="34" charset="0"/>
              <a:buChar char="•"/>
            </a:pPr>
            <a:r>
              <a:rPr lang="en-US" dirty="0" smtClean="0"/>
              <a:t>Clear the search by pressing the x icon near the new search button</a:t>
            </a:r>
          </a:p>
          <a:p>
            <a:endParaRPr lang="en-US" dirty="0"/>
          </a:p>
        </p:txBody>
      </p:sp>
      <p:sp>
        <p:nvSpPr>
          <p:cNvPr id="4" name="Content Placeholder 3"/>
          <p:cNvSpPr>
            <a:spLocks noGrp="1"/>
          </p:cNvSpPr>
          <p:nvPr>
            <p:ph sz="half" idx="1"/>
          </p:nvPr>
        </p:nvSpPr>
        <p:spPr/>
        <p:txBody>
          <a:bodyPr/>
          <a:lstStyle/>
          <a:p>
            <a:endParaRPr lang="en-US"/>
          </a:p>
        </p:txBody>
      </p:sp>
    </p:spTree>
    <p:extLst>
      <p:ext uri="{BB962C8B-B14F-4D97-AF65-F5344CB8AC3E}">
        <p14:creationId xmlns:p14="http://schemas.microsoft.com/office/powerpoint/2010/main" val="42697836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121</TotalTime>
  <Words>613</Words>
  <Application>Microsoft Office PowerPoint</Application>
  <PresentationFormat>On-screen Show (4:3)</PresentationFormat>
  <Paragraphs>60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Aspect</vt:lpstr>
      <vt:lpstr>Adobe Photoshop Lesson 3</vt:lpstr>
      <vt:lpstr>Navigating Through Bridge</vt:lpstr>
      <vt:lpstr>Using folders in Adobe Bridge</vt:lpstr>
      <vt:lpstr>Using folders in Adobe Bridge </vt:lpstr>
      <vt:lpstr>Making a favorite</vt:lpstr>
      <vt:lpstr>Creating and locating metadata</vt:lpstr>
      <vt:lpstr>Using Keywords</vt:lpstr>
      <vt:lpstr>Creating a metadata template </vt:lpstr>
      <vt:lpstr>Searching by name or keyword </vt:lpstr>
      <vt:lpstr>Saving a collection </vt:lpstr>
      <vt:lpstr>Batch renaming your files.</vt:lpstr>
      <vt:lpstr>Changing the view </vt:lpstr>
    </vt:vector>
  </TitlesOfParts>
  <Company>School Board of Levy County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Adobe Photoshop Lesson 3</dc:title>
  <dc:creator>Seinfeld</dc:creator>
  <cp:lastModifiedBy>Seinfeld</cp:lastModifiedBy>
  <cp:revision>13</cp:revision>
  <dcterms:created xsi:type="dcterms:W3CDTF">2013-10-30T13:18:22Z</dcterms:created>
  <dcterms:modified xsi:type="dcterms:W3CDTF">2013-12-03T13:57:32Z</dcterms:modified>
</cp:coreProperties>
</file>